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80" r:id="rId12"/>
    <p:sldId id="881" r:id="rId13"/>
    <p:sldId id="882" r:id="rId14"/>
    <p:sldId id="883" r:id="rId15"/>
    <p:sldId id="8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Starter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Welcome to junior high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8CCD336-6B49-E444-5E1B-2FF42ADC6637}"/>
              </a:ext>
            </a:extLst>
          </p:cNvPr>
          <p:cNvSpPr txBox="1">
            <a:spLocks/>
          </p:cNvSpPr>
          <p:nvPr/>
        </p:nvSpPr>
        <p:spPr>
          <a:xfrm>
            <a:off x="381000" y="3465513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	           B. at	                    C. to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D. on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last name	B. family name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first name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 full name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yours	           B. mine	          C. his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D. ours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B. 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C.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D. its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call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help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C. email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D. ask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1c677">
            <a:extLst>
              <a:ext uri="{FF2B5EF4-FFF2-40B4-BE49-F238E27FC236}">
                <a16:creationId xmlns:a16="http://schemas.microsoft.com/office/drawing/2014/main" id="{00E0431D-0EDA-42CD-AF46-6E6DF9796339}"/>
              </a:ext>
            </a:extLst>
          </p:cNvPr>
          <p:cNvSpPr/>
          <p:nvPr/>
        </p:nvSpPr>
        <p:spPr>
          <a:xfrm>
            <a:off x="489903" y="5780977"/>
            <a:ext cx="1259395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7" name="A_d75c3">
            <a:extLst>
              <a:ext uri="{FF2B5EF4-FFF2-40B4-BE49-F238E27FC236}">
                <a16:creationId xmlns:a16="http://schemas.microsoft.com/office/drawing/2014/main" id="{36E2EB5E-144A-4FD5-8BD3-0401A7C3465C}"/>
              </a:ext>
            </a:extLst>
          </p:cNvPr>
          <p:cNvSpPr/>
          <p:nvPr/>
        </p:nvSpPr>
        <p:spPr>
          <a:xfrm>
            <a:off x="489903" y="522624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6" name="A_3deee">
            <a:extLst>
              <a:ext uri="{FF2B5EF4-FFF2-40B4-BE49-F238E27FC236}">
                <a16:creationId xmlns:a16="http://schemas.microsoft.com/office/drawing/2014/main" id="{37AA8C26-4BC9-4AA8-8C0A-9444E4EE4163}"/>
              </a:ext>
            </a:extLst>
          </p:cNvPr>
          <p:cNvSpPr/>
          <p:nvPr/>
        </p:nvSpPr>
        <p:spPr>
          <a:xfrm>
            <a:off x="489903" y="467150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A_85873">
            <a:extLst>
              <a:ext uri="{FF2B5EF4-FFF2-40B4-BE49-F238E27FC236}">
                <a16:creationId xmlns:a16="http://schemas.microsoft.com/office/drawing/2014/main" id="{712FDD17-077B-4913-BCC0-5F0871D4D10E}"/>
              </a:ext>
            </a:extLst>
          </p:cNvPr>
          <p:cNvSpPr/>
          <p:nvPr/>
        </p:nvSpPr>
        <p:spPr>
          <a:xfrm>
            <a:off x="489903" y="411676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605519-E393-B1C5-1336-CE946D39B4B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841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three pencils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erasers and a ruler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 On the cover(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my English book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see my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Tom. The computer game is not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It’s my good friend Jack’s. I must find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If you find my schoolbag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me. My phone number is 352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6698. Thanks.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2800" dirty="0"/>
          </a:p>
        </p:txBody>
      </p:sp>
      <p:sp>
        <p:nvSpPr>
          <p:cNvPr id="2" name="A_9bab7">
            <a:extLst>
              <a:ext uri="{FF2B5EF4-FFF2-40B4-BE49-F238E27FC236}">
                <a16:creationId xmlns:a16="http://schemas.microsoft.com/office/drawing/2014/main" id="{F0D46405-406A-4296-943F-563775B3918E}"/>
              </a:ext>
            </a:extLst>
          </p:cNvPr>
          <p:cNvSpPr/>
          <p:nvPr/>
        </p:nvSpPr>
        <p:spPr>
          <a:xfrm>
            <a:off x="489903" y="3562033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7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73EF83-CE19-F616-5278-F6DAEDEF408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textbooks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slowly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arms.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616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574004-481A-3A4D-7ED3-98324CE6AD55}"/>
              </a:ext>
            </a:extLst>
          </p:cNvPr>
          <p:cNvSpPr txBox="1">
            <a:spLocks/>
          </p:cNvSpPr>
          <p:nvPr/>
        </p:nvSpPr>
        <p:spPr>
          <a:xfrm>
            <a:off x="381000" y="960912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Who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England.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40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29E2EE-9D0F-24CF-20B8-6F0153A4918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help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carry the box to our classroom.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my parents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my new classmate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my new teacher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my good friend Jim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is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 American boy	      B. an English boy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teacher	               D. a Chinese boy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aeac">
            <a:extLst>
              <a:ext uri="{FF2B5EF4-FFF2-40B4-BE49-F238E27FC236}">
                <a16:creationId xmlns:a16="http://schemas.microsoft.com/office/drawing/2014/main" id="{C6FC30B2-C79A-4B58-9758-5FE92AD3D102}"/>
              </a:ext>
            </a:extLst>
          </p:cNvPr>
          <p:cNvSpPr/>
          <p:nvPr/>
        </p:nvSpPr>
        <p:spPr>
          <a:xfrm>
            <a:off x="505778" y="44338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55d66">
            <a:extLst>
              <a:ext uri="{FF2B5EF4-FFF2-40B4-BE49-F238E27FC236}">
                <a16:creationId xmlns:a16="http://schemas.microsoft.com/office/drawing/2014/main" id="{13C765CD-EFF7-4858-8318-528B9028D425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7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9FDA99-4935-A8B0-B7C5-B10B42A0275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 the box of books to our classroom.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Jim and I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Jim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 and I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Jim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some of my classmates and I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and I are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same age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the same bedroom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the same class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Hu’s workmates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endParaRPr lang="zh-CN" altLang="en-US" sz="3200" dirty="0"/>
          </a:p>
        </p:txBody>
      </p:sp>
      <p:sp>
        <p:nvSpPr>
          <p:cNvPr id="4" name="A_5897c">
            <a:extLst>
              <a:ext uri="{FF2B5EF4-FFF2-40B4-BE49-F238E27FC236}">
                <a16:creationId xmlns:a16="http://schemas.microsoft.com/office/drawing/2014/main" id="{DD8BC0B0-E657-4CA0-9D72-7A9359BFEDAA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c94ef">
            <a:extLst>
              <a:ext uri="{FF2B5EF4-FFF2-40B4-BE49-F238E27FC236}">
                <a16:creationId xmlns:a16="http://schemas.microsoft.com/office/drawing/2014/main" id="{7FD12595-B056-4592-ACF5-B7727DE5F28E}"/>
              </a:ext>
            </a:extLst>
          </p:cNvPr>
          <p:cNvSpPr/>
          <p:nvPr/>
        </p:nvSpPr>
        <p:spPr>
          <a:xfrm>
            <a:off x="505778" y="629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92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59780" y="1776647"/>
            <a:ext cx="11647357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Starter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Welcome to junior high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 ready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F5CF69-4C78-8495-42A5-72B170BC3594}"/>
              </a:ext>
            </a:extLst>
          </p:cNvPr>
          <p:cNvSpPr txBox="1">
            <a:spLocks/>
          </p:cNvSpPr>
          <p:nvPr/>
        </p:nvSpPr>
        <p:spPr>
          <a:xfrm>
            <a:off x="381000" y="1459675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a(n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are my brother’s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busy looking for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灰色的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jacket.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keys at home.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subject do you like best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326d">
            <a:extLst>
              <a:ext uri="{FF2B5EF4-FFF2-40B4-BE49-F238E27FC236}">
                <a16:creationId xmlns:a16="http://schemas.microsoft.com/office/drawing/2014/main" id="{EBEC2BCB-2077-478E-9BC7-DD8A3512C691}"/>
              </a:ext>
            </a:extLst>
          </p:cNvPr>
          <p:cNvSpPr/>
          <p:nvPr/>
        </p:nvSpPr>
        <p:spPr>
          <a:xfrm>
            <a:off x="1771015" y="5360099"/>
            <a:ext cx="25876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biology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3e6e3">
            <a:extLst>
              <a:ext uri="{FF2B5EF4-FFF2-40B4-BE49-F238E27FC236}">
                <a16:creationId xmlns:a16="http://schemas.microsoft.com/office/drawing/2014/main" id="{290EBFB6-96BA-479D-AC1D-C2625CB616A9}"/>
              </a:ext>
            </a:extLst>
          </p:cNvPr>
          <p:cNvSpPr/>
          <p:nvPr/>
        </p:nvSpPr>
        <p:spPr>
          <a:xfrm>
            <a:off x="2212340" y="4092131"/>
            <a:ext cx="2362264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07d2">
            <a:extLst>
              <a:ext uri="{FF2B5EF4-FFF2-40B4-BE49-F238E27FC236}">
                <a16:creationId xmlns:a16="http://schemas.microsoft.com/office/drawing/2014/main" id="{FB04AC3D-2FC9-4659-BADA-1428C8DF7227}"/>
              </a:ext>
            </a:extLst>
          </p:cNvPr>
          <p:cNvSpPr/>
          <p:nvPr/>
        </p:nvSpPr>
        <p:spPr>
          <a:xfrm>
            <a:off x="5378958" y="3458147"/>
            <a:ext cx="20850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670ed">
            <a:extLst>
              <a:ext uri="{FF2B5EF4-FFF2-40B4-BE49-F238E27FC236}">
                <a16:creationId xmlns:a16="http://schemas.microsoft.com/office/drawing/2014/main" id="{A874183A-F0E9-4757-A507-C0674F5C51CE}"/>
              </a:ext>
            </a:extLst>
          </p:cNvPr>
          <p:cNvSpPr/>
          <p:nvPr/>
        </p:nvSpPr>
        <p:spPr>
          <a:xfrm>
            <a:off x="5610924" y="2824163"/>
            <a:ext cx="29940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textbooks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b2782">
            <a:extLst>
              <a:ext uri="{FF2B5EF4-FFF2-40B4-BE49-F238E27FC236}">
                <a16:creationId xmlns:a16="http://schemas.microsoft.com/office/drawing/2014/main" id="{508A6A1F-BAB8-42B1-8BFD-44417C39BBEA}"/>
              </a:ext>
            </a:extLst>
          </p:cNvPr>
          <p:cNvSpPr/>
          <p:nvPr/>
        </p:nvSpPr>
        <p:spPr>
          <a:xfrm>
            <a:off x="2650490" y="2190179"/>
            <a:ext cx="2409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eraser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DFC4DE-9D39-9303-C7D9-87061D0B6E0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［国防教育］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want to join the army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poster for 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	                  B. has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	                  D. 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in your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pencils and one eraser.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pencil case	         B. family photo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computer game	D. phone number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7d7c">
            <a:extLst>
              <a:ext uri="{FF2B5EF4-FFF2-40B4-BE49-F238E27FC236}">
                <a16:creationId xmlns:a16="http://schemas.microsoft.com/office/drawing/2014/main" id="{F30378B4-7DE8-4DF2-8105-67C7E7F78590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692c9">
            <a:extLst>
              <a:ext uri="{FF2B5EF4-FFF2-40B4-BE49-F238E27FC236}">
                <a16:creationId xmlns:a16="http://schemas.microsoft.com/office/drawing/2014/main" id="{14B6C36E-461D-4BEE-ABC1-37FC49884E92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6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2329C6-15CF-277B-9AB4-85612B90E657}"/>
              </a:ext>
            </a:extLst>
          </p:cNvPr>
          <p:cNvSpPr txBox="1">
            <a:spLocks/>
          </p:cNvSpPr>
          <p:nvPr/>
        </p:nvSpPr>
        <p:spPr>
          <a:xfrm>
            <a:off x="381000" y="565712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schoolbag is blue. _______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 is blue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What’s 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about yours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Where’s yours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 is good for us. It helps us get _______ for the morning.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busy 	      B. ready 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strong 	   D. late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06fd">
            <a:extLst>
              <a:ext uri="{FF2B5EF4-FFF2-40B4-BE49-F238E27FC236}">
                <a16:creationId xmlns:a16="http://schemas.microsoft.com/office/drawing/2014/main" id="{694C4A5D-322A-47D5-B70F-EDDD06C19B33}"/>
              </a:ext>
            </a:extLst>
          </p:cNvPr>
          <p:cNvSpPr/>
          <p:nvPr/>
        </p:nvSpPr>
        <p:spPr>
          <a:xfrm>
            <a:off x="505778" y="446613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3a74f">
            <a:extLst>
              <a:ext uri="{FF2B5EF4-FFF2-40B4-BE49-F238E27FC236}">
                <a16:creationId xmlns:a16="http://schemas.microsoft.com/office/drawing/2014/main" id="{BBDED7FA-5D97-49BD-A731-27B3F8DBE3AB}"/>
              </a:ext>
            </a:extLst>
          </p:cNvPr>
          <p:cNvSpPr/>
          <p:nvPr/>
        </p:nvSpPr>
        <p:spPr>
          <a:xfrm>
            <a:off x="505778" y="66223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5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A923AB-E045-5676-B394-06C0843EDD1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［思维品质·推断思维］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answer might be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tomorrow I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again to make sure.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check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checked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 going to check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have checked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3f3c">
            <a:extLst>
              <a:ext uri="{FF2B5EF4-FFF2-40B4-BE49-F238E27FC236}">
                <a16:creationId xmlns:a16="http://schemas.microsoft.com/office/drawing/2014/main" id="{C583C9AE-BF11-4968-A6F7-CF90CB98AC27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56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BCF1B4-EE80-F25F-1E1D-91305C5C3F09}"/>
              </a:ext>
            </a:extLst>
          </p:cNvPr>
          <p:cNvSpPr txBox="1">
            <a:spLocks/>
          </p:cNvSpPr>
          <p:nvPr/>
        </p:nvSpPr>
        <p:spPr>
          <a:xfrm>
            <a:off x="381000" y="711530"/>
            <a:ext cx="11430000" cy="5738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戴夫的姑姑在一所初中工作。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Dave’s aunt works in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在西方国家，周日是一周中的第一天。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Western countries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Sunday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a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我买了两条围巾准备过冬。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winter.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你下周五打算做什么？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do next Friday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把鸡蛋放进篮子里。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eggs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basket.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c6294">
            <a:extLst>
              <a:ext uri="{FF2B5EF4-FFF2-40B4-BE49-F238E27FC236}">
                <a16:creationId xmlns:a16="http://schemas.microsoft.com/office/drawing/2014/main" id="{B9FAD20A-EA18-4207-98C1-4632AAF43D49}"/>
              </a:ext>
            </a:extLst>
          </p:cNvPr>
          <p:cNvSpPr/>
          <p:nvPr/>
        </p:nvSpPr>
        <p:spPr>
          <a:xfrm>
            <a:off x="3012440" y="5928690"/>
            <a:ext cx="1608201" cy="3909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7622b">
            <a:extLst>
              <a:ext uri="{FF2B5EF4-FFF2-40B4-BE49-F238E27FC236}">
                <a16:creationId xmlns:a16="http://schemas.microsoft.com/office/drawing/2014/main" id="{6E347660-6802-4B15-9420-909EEE918147}"/>
              </a:ext>
            </a:extLst>
          </p:cNvPr>
          <p:cNvSpPr/>
          <p:nvPr/>
        </p:nvSpPr>
        <p:spPr>
          <a:xfrm>
            <a:off x="370840" y="5928690"/>
            <a:ext cx="1846326" cy="3909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8bfaa">
            <a:extLst>
              <a:ext uri="{FF2B5EF4-FFF2-40B4-BE49-F238E27FC236}">
                <a16:creationId xmlns:a16="http://schemas.microsoft.com/office/drawing/2014/main" id="{2A8E84EB-1173-43B4-85E1-A14942A8C6EC}"/>
              </a:ext>
            </a:extLst>
          </p:cNvPr>
          <p:cNvSpPr/>
          <p:nvPr/>
        </p:nvSpPr>
        <p:spPr>
          <a:xfrm>
            <a:off x="3949002" y="4904562"/>
            <a:ext cx="2141601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6863">
            <a:extLst>
              <a:ext uri="{FF2B5EF4-FFF2-40B4-BE49-F238E27FC236}">
                <a16:creationId xmlns:a16="http://schemas.microsoft.com/office/drawing/2014/main" id="{1434F415-D6E1-48DC-84B2-4A968D800ED0}"/>
              </a:ext>
            </a:extLst>
          </p:cNvPr>
          <p:cNvSpPr/>
          <p:nvPr/>
        </p:nvSpPr>
        <p:spPr>
          <a:xfrm>
            <a:off x="370840" y="4904562"/>
            <a:ext cx="3443288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de02">
            <a:extLst>
              <a:ext uri="{FF2B5EF4-FFF2-40B4-BE49-F238E27FC236}">
                <a16:creationId xmlns:a16="http://schemas.microsoft.com/office/drawing/2014/main" id="{B7D85050-88A1-48CE-B17B-F6FE9DD5910C}"/>
              </a:ext>
            </a:extLst>
          </p:cNvPr>
          <p:cNvSpPr/>
          <p:nvPr/>
        </p:nvSpPr>
        <p:spPr>
          <a:xfrm>
            <a:off x="1261428" y="3880434"/>
            <a:ext cx="3764026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scarves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fe3a">
            <a:extLst>
              <a:ext uri="{FF2B5EF4-FFF2-40B4-BE49-F238E27FC236}">
                <a16:creationId xmlns:a16="http://schemas.microsoft.com/office/drawing/2014/main" id="{0683F7F6-806B-4DEA-BFBE-620635BB9E5C}"/>
              </a:ext>
            </a:extLst>
          </p:cNvPr>
          <p:cNvSpPr/>
          <p:nvPr/>
        </p:nvSpPr>
        <p:spPr>
          <a:xfrm>
            <a:off x="5553393" y="2856306"/>
            <a:ext cx="4562538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0148">
            <a:extLst>
              <a:ext uri="{FF2B5EF4-FFF2-40B4-BE49-F238E27FC236}">
                <a16:creationId xmlns:a16="http://schemas.microsoft.com/office/drawing/2014/main" id="{596EB910-9840-45A7-944A-28835D97287B}"/>
              </a:ext>
            </a:extLst>
          </p:cNvPr>
          <p:cNvSpPr/>
          <p:nvPr/>
        </p:nvSpPr>
        <p:spPr>
          <a:xfrm>
            <a:off x="3926332" y="1832178"/>
            <a:ext cx="3729101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junior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16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146D76A-9D9A-1C37-5233-C71409D5A811}"/>
              </a:ext>
            </a:extLst>
          </p:cNvPr>
          <p:cNvSpPr txBox="1">
            <a:spLocks/>
          </p:cNvSpPr>
          <p:nvPr/>
        </p:nvSpPr>
        <p:spPr>
          <a:xfrm>
            <a:off x="381000" y="1311806"/>
            <a:ext cx="11430000" cy="5213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forty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 students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twenty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 boys and twenty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 girls.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only one.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there any pictures on the walls of your classroom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four pictures.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is your desk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3d892">
            <a:extLst>
              <a:ext uri="{FF2B5EF4-FFF2-40B4-BE49-F238E27FC236}">
                <a16:creationId xmlns:a16="http://schemas.microsoft.com/office/drawing/2014/main" id="{FC18CE08-24A2-4050-BD89-9726A2A52CDF}"/>
              </a:ext>
            </a:extLst>
          </p:cNvPr>
          <p:cNvSpPr/>
          <p:nvPr/>
        </p:nvSpPr>
        <p:spPr>
          <a:xfrm>
            <a:off x="1320165" y="6016902"/>
            <a:ext cx="1905127" cy="38432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7" name="A_20d91">
            <a:extLst>
              <a:ext uri="{FF2B5EF4-FFF2-40B4-BE49-F238E27FC236}">
                <a16:creationId xmlns:a16="http://schemas.microsoft.com/office/drawing/2014/main" id="{467FAB84-FF4A-49FA-8A26-C5DE98399AD1}"/>
              </a:ext>
            </a:extLst>
          </p:cNvPr>
          <p:cNvSpPr/>
          <p:nvPr/>
        </p:nvSpPr>
        <p:spPr>
          <a:xfrm>
            <a:off x="1320165" y="4992774"/>
            <a:ext cx="1562100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19c0">
            <a:extLst>
              <a:ext uri="{FF2B5EF4-FFF2-40B4-BE49-F238E27FC236}">
                <a16:creationId xmlns:a16="http://schemas.microsoft.com/office/drawing/2014/main" id="{DCD4BBA1-978D-4592-94BC-ECF2A40FBC21}"/>
              </a:ext>
            </a:extLst>
          </p:cNvPr>
          <p:cNvSpPr/>
          <p:nvPr/>
        </p:nvSpPr>
        <p:spPr>
          <a:xfrm>
            <a:off x="4915535" y="3968646"/>
            <a:ext cx="2014664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1970b">
            <a:extLst>
              <a:ext uri="{FF2B5EF4-FFF2-40B4-BE49-F238E27FC236}">
                <a16:creationId xmlns:a16="http://schemas.microsoft.com/office/drawing/2014/main" id="{EECE20E0-272A-4C5A-8FEB-D1EC9807338A}"/>
              </a:ext>
            </a:extLst>
          </p:cNvPr>
          <p:cNvSpPr/>
          <p:nvPr/>
        </p:nvSpPr>
        <p:spPr>
          <a:xfrm>
            <a:off x="1340803" y="3456582"/>
            <a:ext cx="2014664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00847">
            <a:extLst>
              <a:ext uri="{FF2B5EF4-FFF2-40B4-BE49-F238E27FC236}">
                <a16:creationId xmlns:a16="http://schemas.microsoft.com/office/drawing/2014/main" id="{99DD042C-9C78-4B5A-AA9C-75A3E8602D34}"/>
              </a:ext>
            </a:extLst>
          </p:cNvPr>
          <p:cNvSpPr/>
          <p:nvPr/>
        </p:nvSpPr>
        <p:spPr>
          <a:xfrm>
            <a:off x="1340803" y="1920390"/>
            <a:ext cx="1994027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C89BBD-8DAE-37DB-114B-F7735A9D8E45}"/>
              </a:ext>
            </a:extLst>
          </p:cNvPr>
          <p:cNvSpPr txBox="1">
            <a:spLocks/>
          </p:cNvSpPr>
          <p:nvPr/>
        </p:nvSpPr>
        <p:spPr>
          <a:xfrm>
            <a:off x="7386452" y="720353"/>
            <a:ext cx="4424548" cy="3670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It’s behind Tony’s.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It’s on the teacher’s desk.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Are there any computers in your classroom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many students are there in your class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11CEE4-ADFF-0957-72DF-13916505D7C5}"/>
              </a:ext>
            </a:extLst>
          </p:cNvPr>
          <p:cNvSpPr txBox="1">
            <a:spLocks/>
          </p:cNvSpPr>
          <p:nvPr/>
        </p:nvSpPr>
        <p:spPr>
          <a:xfrm>
            <a:off x="381000" y="2918924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family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jacket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schoolbag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 pencil box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found      	B. gave 	C. saw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	D. lost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or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	D. but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         	B. is       	C. are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	D. be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pencil case	B. English book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dictionary	D. computer game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5e25">
            <a:extLst>
              <a:ext uri="{FF2B5EF4-FFF2-40B4-BE49-F238E27FC236}">
                <a16:creationId xmlns:a16="http://schemas.microsoft.com/office/drawing/2014/main" id="{0D6C4CC6-8D41-426B-9F1D-0C6E5A72FA06}"/>
              </a:ext>
            </a:extLst>
          </p:cNvPr>
          <p:cNvSpPr/>
          <p:nvPr/>
        </p:nvSpPr>
        <p:spPr>
          <a:xfrm>
            <a:off x="489903" y="523438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7" name="A_5eb08">
            <a:extLst>
              <a:ext uri="{FF2B5EF4-FFF2-40B4-BE49-F238E27FC236}">
                <a16:creationId xmlns:a16="http://schemas.microsoft.com/office/drawing/2014/main" id="{F179F108-FDFE-438F-9E08-EF3AD6E33144}"/>
              </a:ext>
            </a:extLst>
          </p:cNvPr>
          <p:cNvSpPr/>
          <p:nvPr/>
        </p:nvSpPr>
        <p:spPr>
          <a:xfrm>
            <a:off x="489903" y="4679652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6" name="A_40a39">
            <a:extLst>
              <a:ext uri="{FF2B5EF4-FFF2-40B4-BE49-F238E27FC236}">
                <a16:creationId xmlns:a16="http://schemas.microsoft.com/office/drawing/2014/main" id="{893A7F37-7C2A-4E56-9321-0B8FFB08E0BC}"/>
              </a:ext>
            </a:extLst>
          </p:cNvPr>
          <p:cNvSpPr/>
          <p:nvPr/>
        </p:nvSpPr>
        <p:spPr>
          <a:xfrm>
            <a:off x="489903" y="4124916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5fa0f">
            <a:extLst>
              <a:ext uri="{FF2B5EF4-FFF2-40B4-BE49-F238E27FC236}">
                <a16:creationId xmlns:a16="http://schemas.microsoft.com/office/drawing/2014/main" id="{F47F2E33-0682-4E80-B00A-9D6EA2FBB267}"/>
              </a:ext>
            </a:extLst>
          </p:cNvPr>
          <p:cNvSpPr/>
          <p:nvPr/>
        </p:nvSpPr>
        <p:spPr>
          <a:xfrm>
            <a:off x="489903" y="357018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F1EEE8-05C0-BAA9-7683-DD482332175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Tom Green. Here is a photo of my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It’s blue. I like it very much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this morning. A pencil box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English book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dictionary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computer game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it. My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blue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0893">
            <a:extLst>
              <a:ext uri="{FF2B5EF4-FFF2-40B4-BE49-F238E27FC236}">
                <a16:creationId xmlns:a16="http://schemas.microsoft.com/office/drawing/2014/main" id="{E1C388CA-6E7B-4AD0-8F6F-8054F0B41137}"/>
              </a:ext>
            </a:extLst>
          </p:cNvPr>
          <p:cNvSpPr/>
          <p:nvPr/>
        </p:nvSpPr>
        <p:spPr>
          <a:xfrm>
            <a:off x="489903" y="3015444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90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F358F050-B4EF-4928-BF0E-570295FD9ED3}" vid="{265C3D90-D217-4D26-85D9-2C3C32C9A6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24</TotalTime>
  <Words>1234</Words>
  <Application>Microsoft Office PowerPoint</Application>
  <PresentationFormat>宽屏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7</cp:revision>
  <dcterms:created xsi:type="dcterms:W3CDTF">2025-09-09T07:44:55Z</dcterms:created>
  <dcterms:modified xsi:type="dcterms:W3CDTF">2025-09-11T05:24:59Z</dcterms:modified>
</cp:coreProperties>
</file>