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80" r:id="rId9"/>
    <p:sldId id="878" r:id="rId10"/>
    <p:sldId id="879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92" r:id="rId23"/>
    <p:sldId id="893" r:id="rId24"/>
    <p:sldId id="87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期末专项训练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完形填空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886450D-8F23-5618-5B73-C8D490DC367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Now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respect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尊重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friends’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5DEFE0-6590-06D8-E4C5-F2BB3AD5FFDF}"/>
              </a:ext>
            </a:extLst>
          </p:cNvPr>
          <p:cNvSpPr txBox="1">
            <a:spLocks/>
          </p:cNvSpPr>
          <p:nvPr/>
        </p:nvSpPr>
        <p:spPr>
          <a:xfrm>
            <a:off x="298862" y="3243484"/>
            <a:ext cx="114300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	         B. many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some	    D. no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need	B. excuse     C. know	    D. ask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e50e">
            <a:extLst>
              <a:ext uri="{FF2B5EF4-FFF2-40B4-BE49-F238E27FC236}">
                <a16:creationId xmlns:a16="http://schemas.microsoft.com/office/drawing/2014/main" id="{3431A7A3-59A3-0AC7-2B50-870DE2546744}"/>
              </a:ext>
            </a:extLst>
          </p:cNvPr>
          <p:cNvSpPr/>
          <p:nvPr/>
        </p:nvSpPr>
        <p:spPr>
          <a:xfrm>
            <a:off x="423640" y="3973988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94176">
            <a:extLst>
              <a:ext uri="{FF2B5EF4-FFF2-40B4-BE49-F238E27FC236}">
                <a16:creationId xmlns:a16="http://schemas.microsoft.com/office/drawing/2014/main" id="{520EBB43-BF93-598A-FCF9-94A2783591BF}"/>
              </a:ext>
            </a:extLst>
          </p:cNvPr>
          <p:cNvSpPr/>
          <p:nvPr/>
        </p:nvSpPr>
        <p:spPr>
          <a:xfrm>
            <a:off x="423640" y="33400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57874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8A8CACB-1A2B-DD4B-33E0-75DB352398C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962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 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Skating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filled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twenty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practising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competitions.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事故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2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364607-36C8-27B2-291D-C70858E5433F}"/>
              </a:ext>
            </a:extLst>
          </p:cNvPr>
          <p:cNvSpPr txBox="1">
            <a:spLocks/>
          </p:cNvSpPr>
          <p:nvPr/>
        </p:nvSpPr>
        <p:spPr>
          <a:xfrm>
            <a:off x="380999" y="4495447"/>
            <a:ext cx="11696205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something	B. anything        C. nothing	D. everything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boring 	B. hard               C. different	D. relaxing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think about	B. talk about      C. care about	D. ask about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e4fa5">
            <a:extLst>
              <a:ext uri="{FF2B5EF4-FFF2-40B4-BE49-F238E27FC236}">
                <a16:creationId xmlns:a16="http://schemas.microsoft.com/office/drawing/2014/main" id="{B43F3747-67A7-0AE3-7BB7-F088DE132568}"/>
              </a:ext>
            </a:extLst>
          </p:cNvPr>
          <p:cNvSpPr/>
          <p:nvPr/>
        </p:nvSpPr>
        <p:spPr>
          <a:xfrm>
            <a:off x="489902" y="5701439"/>
            <a:ext cx="1259395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ba20d">
            <a:extLst>
              <a:ext uri="{FF2B5EF4-FFF2-40B4-BE49-F238E27FC236}">
                <a16:creationId xmlns:a16="http://schemas.microsoft.com/office/drawing/2014/main" id="{04374FB6-1027-DC15-0947-2C245A4FB444}"/>
              </a:ext>
            </a:extLst>
          </p:cNvPr>
          <p:cNvSpPr/>
          <p:nvPr/>
        </p:nvSpPr>
        <p:spPr>
          <a:xfrm>
            <a:off x="489902" y="5146703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47cc2">
            <a:extLst>
              <a:ext uri="{FF2B5EF4-FFF2-40B4-BE49-F238E27FC236}">
                <a16:creationId xmlns:a16="http://schemas.microsoft.com/office/drawing/2014/main" id="{77BFA7A7-0544-7D10-AEFD-CFA4EA290CE2}"/>
              </a:ext>
            </a:extLst>
          </p:cNvPr>
          <p:cNvSpPr/>
          <p:nvPr/>
        </p:nvSpPr>
        <p:spPr>
          <a:xfrm>
            <a:off x="489902" y="4591967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1718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7F783B2-140A-D792-4ADF-46C3BBEC5E00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badly.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checks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D1B21A-F6E5-E301-CAC2-97C467A63460}"/>
              </a:ext>
            </a:extLst>
          </p:cNvPr>
          <p:cNvSpPr txBox="1">
            <a:spLocks/>
          </p:cNvSpPr>
          <p:nvPr/>
        </p:nvSpPr>
        <p:spPr>
          <a:xfrm>
            <a:off x="381000" y="3126802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Clearly     	B. Loudly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Carefully 	D. Unluckily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 example	B. because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so far               	D. in fact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2887">
            <a:extLst>
              <a:ext uri="{FF2B5EF4-FFF2-40B4-BE49-F238E27FC236}">
                <a16:creationId xmlns:a16="http://schemas.microsoft.com/office/drawing/2014/main" id="{A394233B-16C9-53C6-3EA8-3444A06C4C46}"/>
              </a:ext>
            </a:extLst>
          </p:cNvPr>
          <p:cNvSpPr/>
          <p:nvPr/>
        </p:nvSpPr>
        <p:spPr>
          <a:xfrm>
            <a:off x="505778" y="4491290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fd97b">
            <a:extLst>
              <a:ext uri="{FF2B5EF4-FFF2-40B4-BE49-F238E27FC236}">
                <a16:creationId xmlns:a16="http://schemas.microsoft.com/office/drawing/2014/main" id="{8B615921-6E78-9BD3-1CCE-80244AE8B1D7}"/>
              </a:ext>
            </a:extLst>
          </p:cNvPr>
          <p:cNvSpPr/>
          <p:nvPr/>
        </p:nvSpPr>
        <p:spPr>
          <a:xfrm>
            <a:off x="505778" y="322332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5614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980F17-1DF0-0F65-945E-C937FE26FFD0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That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took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away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passion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激情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little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future.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afraid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speaking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public.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After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eight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months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losing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hope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knew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something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Instead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wasting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days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sitting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around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sadly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began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put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myself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volunteer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work.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8CC0E9-1A54-690E-1F41-DF55660C392B}"/>
              </a:ext>
            </a:extLst>
          </p:cNvPr>
          <p:cNvSpPr txBox="1">
            <a:spLocks/>
          </p:cNvSpPr>
          <p:nvPr/>
        </p:nvSpPr>
        <p:spPr>
          <a:xfrm>
            <a:off x="381000" y="3773261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skill 	B. advice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hope	D. habit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leave	B. change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share	D. believe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49984">
            <a:extLst>
              <a:ext uri="{FF2B5EF4-FFF2-40B4-BE49-F238E27FC236}">
                <a16:creationId xmlns:a16="http://schemas.microsoft.com/office/drawing/2014/main" id="{07671B04-3107-AC5B-273E-E7353AE40F58}"/>
              </a:ext>
            </a:extLst>
          </p:cNvPr>
          <p:cNvSpPr/>
          <p:nvPr/>
        </p:nvSpPr>
        <p:spPr>
          <a:xfrm>
            <a:off x="505778" y="513774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475a0">
            <a:extLst>
              <a:ext uri="{FF2B5EF4-FFF2-40B4-BE49-F238E27FC236}">
                <a16:creationId xmlns:a16="http://schemas.microsoft.com/office/drawing/2014/main" id="{E64BFDAE-345A-B180-BE57-8D6D41DD8F2E}"/>
              </a:ext>
            </a:extLst>
          </p:cNvPr>
          <p:cNvSpPr/>
          <p:nvPr/>
        </p:nvSpPr>
        <p:spPr>
          <a:xfrm>
            <a:off x="505778" y="3869781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8691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E7F7DEA-416C-AAD2-3DA8-C2C234FB0E1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Working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swimming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teacher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summer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reading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helper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kids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free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time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idea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wanted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become.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After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few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months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spent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time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interest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started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teaching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kids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drawing.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Little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little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out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shadow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rebuilt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hope.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CBF343-0521-FD89-A18D-99493F21DAEF}"/>
              </a:ext>
            </a:extLst>
          </p:cNvPr>
          <p:cNvSpPr txBox="1">
            <a:spLocks/>
          </p:cNvSpPr>
          <p:nvPr/>
        </p:nvSpPr>
        <p:spPr>
          <a:xfrm>
            <a:off x="381000" y="3656610"/>
            <a:ext cx="114300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        	B. by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at           	D. for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F2438E-DB17-8FA9-6A25-D3D08C14A003}"/>
              </a:ext>
            </a:extLst>
          </p:cNvPr>
          <p:cNvSpPr txBox="1">
            <a:spLocks/>
          </p:cNvSpPr>
          <p:nvPr/>
        </p:nvSpPr>
        <p:spPr>
          <a:xfrm>
            <a:off x="381000" y="5006226"/>
            <a:ext cx="114300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sports	B. animals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arts         	D. plants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ab746">
            <a:extLst>
              <a:ext uri="{FF2B5EF4-FFF2-40B4-BE49-F238E27FC236}">
                <a16:creationId xmlns:a16="http://schemas.microsoft.com/office/drawing/2014/main" id="{5F3B8BAE-2AA7-025A-E429-C35E73E344E5}"/>
              </a:ext>
            </a:extLst>
          </p:cNvPr>
          <p:cNvSpPr/>
          <p:nvPr/>
        </p:nvSpPr>
        <p:spPr>
          <a:xfrm>
            <a:off x="505778" y="510274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ab03b">
            <a:extLst>
              <a:ext uri="{FF2B5EF4-FFF2-40B4-BE49-F238E27FC236}">
                <a16:creationId xmlns:a16="http://schemas.microsoft.com/office/drawing/2014/main" id="{484A2CFA-D732-E330-D1C3-0D108486563E}"/>
              </a:ext>
            </a:extLst>
          </p:cNvPr>
          <p:cNvSpPr/>
          <p:nvPr/>
        </p:nvSpPr>
        <p:spPr>
          <a:xfrm>
            <a:off x="505778" y="3753130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4937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CD22AC2-E6B8-E88C-1939-BE1A0DB0064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rocks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choose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behind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rock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difficulties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BF3E35-AB13-8F03-1A7B-52DFCB8B0434}"/>
              </a:ext>
            </a:extLst>
          </p:cNvPr>
          <p:cNvSpPr txBox="1">
            <a:spLocks/>
          </p:cNvSpPr>
          <p:nvPr/>
        </p:nvSpPr>
        <p:spPr>
          <a:xfrm>
            <a:off x="381000" y="3126802"/>
            <a:ext cx="114300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stop	B. help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C. ask 	D. pick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7284">
            <a:extLst>
              <a:ext uri="{FF2B5EF4-FFF2-40B4-BE49-F238E27FC236}">
                <a16:creationId xmlns:a16="http://schemas.microsoft.com/office/drawing/2014/main" id="{5B8ED218-970E-DE0F-633B-038AA2C995F9}"/>
              </a:ext>
            </a:extLst>
          </p:cNvPr>
          <p:cNvSpPr/>
          <p:nvPr/>
        </p:nvSpPr>
        <p:spPr>
          <a:xfrm>
            <a:off x="505778" y="322332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09830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4270B9-19EE-2629-3292-B77339BB5A3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Year’s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5CD02B-EE6C-4433-9C20-C6D5D6F42819}"/>
              </a:ext>
            </a:extLst>
          </p:cNvPr>
          <p:cNvSpPr txBox="1">
            <a:spLocks/>
          </p:cNvSpPr>
          <p:nvPr/>
        </p:nvSpPr>
        <p:spPr>
          <a:xfrm>
            <a:off x="381000" y="3429000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 Every	B. Few          C. Some	D. Most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friends	B. family      C. children	D. students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teaching	B. reading    C. working	D. studying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f616">
            <a:extLst>
              <a:ext uri="{FF2B5EF4-FFF2-40B4-BE49-F238E27FC236}">
                <a16:creationId xmlns:a16="http://schemas.microsoft.com/office/drawing/2014/main" id="{193DB29D-FF6D-F4F9-2A92-9D3ED536AD22}"/>
              </a:ext>
            </a:extLst>
          </p:cNvPr>
          <p:cNvSpPr/>
          <p:nvPr/>
        </p:nvSpPr>
        <p:spPr>
          <a:xfrm>
            <a:off x="505778" y="4793488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9ccce">
            <a:extLst>
              <a:ext uri="{FF2B5EF4-FFF2-40B4-BE49-F238E27FC236}">
                <a16:creationId xmlns:a16="http://schemas.microsoft.com/office/drawing/2014/main" id="{FF4348DA-64FC-D5BC-2C20-B4247C6C79A6}"/>
              </a:ext>
            </a:extLst>
          </p:cNvPr>
          <p:cNvSpPr/>
          <p:nvPr/>
        </p:nvSpPr>
        <p:spPr>
          <a:xfrm>
            <a:off x="505778" y="41595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ede51">
            <a:extLst>
              <a:ext uri="{FF2B5EF4-FFF2-40B4-BE49-F238E27FC236}">
                <a16:creationId xmlns:a16="http://schemas.microsoft.com/office/drawing/2014/main" id="{F371C5C5-10E7-8308-B1FC-4EBEC4E65C7C}"/>
              </a:ext>
            </a:extLst>
          </p:cNvPr>
          <p:cNvSpPr/>
          <p:nvPr/>
        </p:nvSpPr>
        <p:spPr>
          <a:xfrm>
            <a:off x="505778" y="35255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08455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54C980A-5027-1A17-4620-BD5C16D289D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policewoman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busier.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Year’s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2CBE0F-DDE4-25D6-DE6E-2BC556500BC0}"/>
              </a:ext>
            </a:extLst>
          </p:cNvPr>
          <p:cNvSpPr txBox="1">
            <a:spLocks/>
          </p:cNvSpPr>
          <p:nvPr/>
        </p:nvSpPr>
        <p:spPr>
          <a:xfrm>
            <a:off x="381000" y="3773261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train 	B. bus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 plane	D. subway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making	B. taking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sitting	D. going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2c99">
            <a:extLst>
              <a:ext uri="{FF2B5EF4-FFF2-40B4-BE49-F238E27FC236}">
                <a16:creationId xmlns:a16="http://schemas.microsoft.com/office/drawing/2014/main" id="{0CD412DF-0B6A-5D49-E16A-9004CBCDC21D}"/>
              </a:ext>
            </a:extLst>
          </p:cNvPr>
          <p:cNvSpPr/>
          <p:nvPr/>
        </p:nvSpPr>
        <p:spPr>
          <a:xfrm>
            <a:off x="505778" y="513774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4af1f">
            <a:extLst>
              <a:ext uri="{FF2B5EF4-FFF2-40B4-BE49-F238E27FC236}">
                <a16:creationId xmlns:a16="http://schemas.microsoft.com/office/drawing/2014/main" id="{E7DBF8C8-4AAB-B074-BFC0-7574F04AEC6A}"/>
              </a:ext>
            </a:extLst>
          </p:cNvPr>
          <p:cNvSpPr/>
          <p:nvPr/>
        </p:nvSpPr>
        <p:spPr>
          <a:xfrm>
            <a:off x="505778" y="3869781"/>
            <a:ext cx="136652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09552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7CEFEF-EC2E-0CC6-AA7D-C72B0283605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841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Gala.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Granny’s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dumplings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delicious.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proud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policewoman.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2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3D50DB-3CC5-80AC-7FCF-15FA4BE331CD}"/>
              </a:ext>
            </a:extLst>
          </p:cNvPr>
          <p:cNvSpPr txBox="1">
            <a:spLocks/>
          </p:cNvSpPr>
          <p:nvPr/>
        </p:nvSpPr>
        <p:spPr>
          <a:xfrm>
            <a:off x="381000" y="3482861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shares  	B. takes                C. spends	D. cost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talking 	B. looking at        C. seeing	D. watching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husband	B. cousin              C. daughter	D. brother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 out  	B. get off              C. put away	D. come back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and      	B. cause               C. because	D. but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e23fa">
            <a:extLst>
              <a:ext uri="{FF2B5EF4-FFF2-40B4-BE49-F238E27FC236}">
                <a16:creationId xmlns:a16="http://schemas.microsoft.com/office/drawing/2014/main" id="{79507BFF-69FE-54CA-2879-DA2C22EA0446}"/>
              </a:ext>
            </a:extLst>
          </p:cNvPr>
          <p:cNvSpPr/>
          <p:nvPr/>
        </p:nvSpPr>
        <p:spPr>
          <a:xfrm>
            <a:off x="489903" y="5798325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A_ca804">
            <a:extLst>
              <a:ext uri="{FF2B5EF4-FFF2-40B4-BE49-F238E27FC236}">
                <a16:creationId xmlns:a16="http://schemas.microsoft.com/office/drawing/2014/main" id="{7842B1C9-81EC-DBFA-A049-0524EEAE5B5C}"/>
              </a:ext>
            </a:extLst>
          </p:cNvPr>
          <p:cNvSpPr/>
          <p:nvPr/>
        </p:nvSpPr>
        <p:spPr>
          <a:xfrm>
            <a:off x="489903" y="524358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13c2c">
            <a:extLst>
              <a:ext uri="{FF2B5EF4-FFF2-40B4-BE49-F238E27FC236}">
                <a16:creationId xmlns:a16="http://schemas.microsoft.com/office/drawing/2014/main" id="{743897D6-C59E-406D-1107-6D744111EE1E}"/>
              </a:ext>
            </a:extLst>
          </p:cNvPr>
          <p:cNvSpPr/>
          <p:nvPr/>
        </p:nvSpPr>
        <p:spPr>
          <a:xfrm>
            <a:off x="489903" y="4688853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4ec2b">
            <a:extLst>
              <a:ext uri="{FF2B5EF4-FFF2-40B4-BE49-F238E27FC236}">
                <a16:creationId xmlns:a16="http://schemas.microsoft.com/office/drawing/2014/main" id="{EFA9080E-48B8-E3A8-8DDE-9DCE469C3424}"/>
              </a:ext>
            </a:extLst>
          </p:cNvPr>
          <p:cNvSpPr/>
          <p:nvPr/>
        </p:nvSpPr>
        <p:spPr>
          <a:xfrm>
            <a:off x="489903" y="4134117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518e0">
            <a:extLst>
              <a:ext uri="{FF2B5EF4-FFF2-40B4-BE49-F238E27FC236}">
                <a16:creationId xmlns:a16="http://schemas.microsoft.com/office/drawing/2014/main" id="{7DEEA3CD-10B5-D2B9-29BF-D70A97EC223E}"/>
              </a:ext>
            </a:extLst>
          </p:cNvPr>
          <p:cNvSpPr/>
          <p:nvPr/>
        </p:nvSpPr>
        <p:spPr>
          <a:xfrm>
            <a:off x="489903" y="3579381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3867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1F77498-BF23-192A-C531-0A6D649C7C4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corgi.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corgi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corgi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Weifang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Shandong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Province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A0A737-ED25-FA57-797C-5D9C4EF79D55}"/>
              </a:ext>
            </a:extLst>
          </p:cNvPr>
          <p:cNvSpPr txBox="1">
            <a:spLocks/>
          </p:cNvSpPr>
          <p:nvPr/>
        </p:nvSpPr>
        <p:spPr>
          <a:xfrm>
            <a:off x="381000" y="4499758"/>
            <a:ext cx="114300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second	B. third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fourth	D. first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51f4e">
            <a:extLst>
              <a:ext uri="{FF2B5EF4-FFF2-40B4-BE49-F238E27FC236}">
                <a16:creationId xmlns:a16="http://schemas.microsoft.com/office/drawing/2014/main" id="{16A8A9CD-3061-7358-82D9-57CE3F5E36FE}"/>
              </a:ext>
            </a:extLst>
          </p:cNvPr>
          <p:cNvSpPr/>
          <p:nvPr/>
        </p:nvSpPr>
        <p:spPr>
          <a:xfrm>
            <a:off x="505778" y="459627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81314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E6F47E4-179F-4438-7B04-1831511103B5}"/>
              </a:ext>
            </a:extLst>
          </p:cNvPr>
          <p:cNvGrpSpPr/>
          <p:nvPr/>
        </p:nvGrpSpPr>
        <p:grpSpPr>
          <a:xfrm>
            <a:off x="0" y="1490211"/>
            <a:ext cx="12192000" cy="2520679"/>
            <a:chOff x="0" y="1490211"/>
            <a:chExt cx="12192000" cy="2520679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28064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149021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2638463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期末专项训练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(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二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)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完形填空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C9FA98-B24A-BA65-224C-CF790424455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corgis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cannot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short.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Zai’s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appearance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minds.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short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abilities.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2BA8DA-8AB1-1AD9-2F82-8B4A609758D0}"/>
              </a:ext>
            </a:extLst>
          </p:cNvPr>
          <p:cNvSpPr txBox="1">
            <a:spLocks/>
          </p:cNvSpPr>
          <p:nvPr/>
        </p:nvSpPr>
        <p:spPr>
          <a:xfrm>
            <a:off x="381000" y="3420716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get         	B. take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make	D. join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friendly	B. famous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helpful	D. quiet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a06d">
            <a:extLst>
              <a:ext uri="{FF2B5EF4-FFF2-40B4-BE49-F238E27FC236}">
                <a16:creationId xmlns:a16="http://schemas.microsoft.com/office/drawing/2014/main" id="{F48C3F56-0755-2A50-20AA-1290F9565384}"/>
              </a:ext>
            </a:extLst>
          </p:cNvPr>
          <p:cNvSpPr/>
          <p:nvPr/>
        </p:nvSpPr>
        <p:spPr>
          <a:xfrm>
            <a:off x="505778" y="47852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4aced">
            <a:extLst>
              <a:ext uri="{FF2B5EF4-FFF2-40B4-BE49-F238E27FC236}">
                <a16:creationId xmlns:a16="http://schemas.microsoft.com/office/drawing/2014/main" id="{21DB801A-09CF-5369-2849-C18DF4751EE2}"/>
              </a:ext>
            </a:extLst>
          </p:cNvPr>
          <p:cNvSpPr/>
          <p:nvPr/>
        </p:nvSpPr>
        <p:spPr>
          <a:xfrm>
            <a:off x="505778" y="351723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7238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1343A3B-18DF-00CA-7428-AAB2BEDC55E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obedience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服从训练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bomb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炸弹搜索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scent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tracking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气味追踪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EC3E3C-46A2-6401-058A-5C409A8F0D2F}"/>
              </a:ext>
            </a:extLst>
          </p:cNvPr>
          <p:cNvSpPr txBox="1">
            <a:spLocks/>
          </p:cNvSpPr>
          <p:nvPr/>
        </p:nvSpPr>
        <p:spPr>
          <a:xfrm>
            <a:off x="381000" y="3725875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         	B. Like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 From	D. Between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days 	B. years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months	D. minutes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cc7a">
            <a:extLst>
              <a:ext uri="{FF2B5EF4-FFF2-40B4-BE49-F238E27FC236}">
                <a16:creationId xmlns:a16="http://schemas.microsoft.com/office/drawing/2014/main" id="{4FE1997B-37A0-B5B4-FCD3-34750F1743B0}"/>
              </a:ext>
            </a:extLst>
          </p:cNvPr>
          <p:cNvSpPr/>
          <p:nvPr/>
        </p:nvSpPr>
        <p:spPr>
          <a:xfrm>
            <a:off x="505778" y="509036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1c95d">
            <a:extLst>
              <a:ext uri="{FF2B5EF4-FFF2-40B4-BE49-F238E27FC236}">
                <a16:creationId xmlns:a16="http://schemas.microsoft.com/office/drawing/2014/main" id="{8AAE9223-1CD8-60E7-8E5A-B48D328F75D5}"/>
              </a:ext>
            </a:extLst>
          </p:cNvPr>
          <p:cNvSpPr/>
          <p:nvPr/>
        </p:nvSpPr>
        <p:spPr>
          <a:xfrm>
            <a:off x="505778" y="382239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0171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A2E635-1A90-E5BC-3207-9C0A0B1FA19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Yanan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Weifang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security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bureau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Zai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quickly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training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trainers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00308A-9400-D759-84EF-BE37CCA6D2B5}"/>
              </a:ext>
            </a:extLst>
          </p:cNvPr>
          <p:cNvSpPr txBox="1">
            <a:spLocks/>
          </p:cNvSpPr>
          <p:nvPr/>
        </p:nvSpPr>
        <p:spPr>
          <a:xfrm>
            <a:off x="512253" y="2918924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busy          	B. happy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careful 	D. angry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makes  	B. lets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helps       	D. keeps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him         	B. them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her         	D. us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f3ed">
            <a:extLst>
              <a:ext uri="{FF2B5EF4-FFF2-40B4-BE49-F238E27FC236}">
                <a16:creationId xmlns:a16="http://schemas.microsoft.com/office/drawing/2014/main" id="{0872C58C-9E94-D6F5-2DBF-18413A606B8F}"/>
              </a:ext>
            </a:extLst>
          </p:cNvPr>
          <p:cNvSpPr/>
          <p:nvPr/>
        </p:nvSpPr>
        <p:spPr>
          <a:xfrm>
            <a:off x="621156" y="5234388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630d1">
            <a:extLst>
              <a:ext uri="{FF2B5EF4-FFF2-40B4-BE49-F238E27FC236}">
                <a16:creationId xmlns:a16="http://schemas.microsoft.com/office/drawing/2014/main" id="{B8CA3AE6-C1BD-A720-1D5B-2F90C785DD28}"/>
              </a:ext>
            </a:extLst>
          </p:cNvPr>
          <p:cNvSpPr/>
          <p:nvPr/>
        </p:nvSpPr>
        <p:spPr>
          <a:xfrm>
            <a:off x="621156" y="4124916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bcfb7">
            <a:extLst>
              <a:ext uri="{FF2B5EF4-FFF2-40B4-BE49-F238E27FC236}">
                <a16:creationId xmlns:a16="http://schemas.microsoft.com/office/drawing/2014/main" id="{54402C83-105C-07A3-9596-8FE797C235DC}"/>
              </a:ext>
            </a:extLst>
          </p:cNvPr>
          <p:cNvSpPr/>
          <p:nvPr/>
        </p:nvSpPr>
        <p:spPr>
          <a:xfrm>
            <a:off x="621156" y="3015444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56061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CC35EFD-C3E8-D120-6E7A-F58662150A6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642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months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training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Zai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short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0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easily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spaces.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0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interactions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互动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dogs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cute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appearance.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fresh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future.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FD2FB7-11D8-56FD-A372-8EDE513AC731}"/>
              </a:ext>
            </a:extLst>
          </p:cNvPr>
          <p:cNvSpPr txBox="1">
            <a:spLocks/>
          </p:cNvSpPr>
          <p:nvPr/>
        </p:nvSpPr>
        <p:spPr>
          <a:xfrm>
            <a:off x="381000" y="4012870"/>
            <a:ext cx="11430000" cy="2442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under 	B. above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over      	D. below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    	B. either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      C. also      	D. still </a:t>
            </a:r>
            <a:endParaRPr lang="zh-CN" altLang="en-US" sz="3000" dirty="0"/>
          </a:p>
        </p:txBody>
      </p:sp>
      <p:sp>
        <p:nvSpPr>
          <p:cNvPr id="7" name="A_6a3ed">
            <a:extLst>
              <a:ext uri="{FF2B5EF4-FFF2-40B4-BE49-F238E27FC236}">
                <a16:creationId xmlns:a16="http://schemas.microsoft.com/office/drawing/2014/main" id="{888562EF-AA89-901D-0B86-389EDE310749}"/>
              </a:ext>
            </a:extLst>
          </p:cNvPr>
          <p:cNvSpPr/>
          <p:nvPr/>
        </p:nvSpPr>
        <p:spPr>
          <a:xfrm>
            <a:off x="497840" y="5298110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7b1aa">
            <a:extLst>
              <a:ext uri="{FF2B5EF4-FFF2-40B4-BE49-F238E27FC236}">
                <a16:creationId xmlns:a16="http://schemas.microsoft.com/office/drawing/2014/main" id="{BE6FB028-3E0E-973A-044A-57B5AB9E7693}"/>
              </a:ext>
            </a:extLst>
          </p:cNvPr>
          <p:cNvSpPr/>
          <p:nvPr/>
        </p:nvSpPr>
        <p:spPr>
          <a:xfrm>
            <a:off x="497840" y="4109390"/>
            <a:ext cx="13121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8560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8F6E77-E42A-6DC7-B014-3EB6A153C7E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Kangkang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Kangkang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Canada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America.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32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C450C3-F24D-C63F-0F71-F459D33F0CEE}"/>
              </a:ext>
            </a:extLst>
          </p:cNvPr>
          <p:cNvSpPr txBox="1">
            <a:spLocks/>
          </p:cNvSpPr>
          <p:nvPr/>
        </p:nvSpPr>
        <p:spPr>
          <a:xfrm>
            <a:off x="381000" y="3288475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We	          D. They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	          B.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for	          D. to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2b14">
            <a:extLst>
              <a:ext uri="{FF2B5EF4-FFF2-40B4-BE49-F238E27FC236}">
                <a16:creationId xmlns:a16="http://schemas.microsoft.com/office/drawing/2014/main" id="{4FB01CBF-4173-6498-17E5-92A9D5A8440C}"/>
              </a:ext>
            </a:extLst>
          </p:cNvPr>
          <p:cNvSpPr/>
          <p:nvPr/>
        </p:nvSpPr>
        <p:spPr>
          <a:xfrm>
            <a:off x="505778" y="465296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06620">
            <a:extLst>
              <a:ext uri="{FF2B5EF4-FFF2-40B4-BE49-F238E27FC236}">
                <a16:creationId xmlns:a16="http://schemas.microsoft.com/office/drawing/2014/main" id="{B4B6AE7F-AB12-4EAC-1FBB-74F6AA754280}"/>
              </a:ext>
            </a:extLst>
          </p:cNvPr>
          <p:cNvSpPr/>
          <p:nvPr/>
        </p:nvSpPr>
        <p:spPr>
          <a:xfrm>
            <a:off x="505778" y="33849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923248-4A50-9468-6356-10028251DD3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1954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Kangkang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DBEE37-8C4F-D4B2-0BC5-4E6A91B3C6E4}"/>
              </a:ext>
            </a:extLst>
          </p:cNvPr>
          <p:cNvSpPr txBox="1">
            <a:spLocks/>
          </p:cNvSpPr>
          <p:nvPr/>
        </p:nvSpPr>
        <p:spPr>
          <a:xfrm>
            <a:off x="381000" y="2487525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happy	B. good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different	D. wide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ask	         B. help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speak	D. work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	         B. are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isn’t	         D. aren’t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9421">
            <a:extLst>
              <a:ext uri="{FF2B5EF4-FFF2-40B4-BE49-F238E27FC236}">
                <a16:creationId xmlns:a16="http://schemas.microsoft.com/office/drawing/2014/main" id="{1912944E-FD16-BE42-3359-B94D47FD0A75}"/>
              </a:ext>
            </a:extLst>
          </p:cNvPr>
          <p:cNvSpPr/>
          <p:nvPr/>
        </p:nvSpPr>
        <p:spPr>
          <a:xfrm>
            <a:off x="505778" y="511998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fa7fb">
            <a:extLst>
              <a:ext uri="{FF2B5EF4-FFF2-40B4-BE49-F238E27FC236}">
                <a16:creationId xmlns:a16="http://schemas.microsoft.com/office/drawing/2014/main" id="{69408ADC-4565-551A-50AC-1537BDF6D4A2}"/>
              </a:ext>
            </a:extLst>
          </p:cNvPr>
          <p:cNvSpPr/>
          <p:nvPr/>
        </p:nvSpPr>
        <p:spPr>
          <a:xfrm>
            <a:off x="505778" y="385201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368bc">
            <a:extLst>
              <a:ext uri="{FF2B5EF4-FFF2-40B4-BE49-F238E27FC236}">
                <a16:creationId xmlns:a16="http://schemas.microsoft.com/office/drawing/2014/main" id="{068448FA-3FF6-8FD5-5FEB-5E5C5DC57D96}"/>
              </a:ext>
            </a:extLst>
          </p:cNvPr>
          <p:cNvSpPr/>
          <p:nvPr/>
        </p:nvSpPr>
        <p:spPr>
          <a:xfrm>
            <a:off x="505778" y="258404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0691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A8A062-11BE-ADE8-8697-2967C2E6F98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Kangkang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29735B-CC5F-DF32-AD9B-2129D837D113}"/>
              </a:ext>
            </a:extLst>
          </p:cNvPr>
          <p:cNvSpPr txBox="1">
            <a:spLocks/>
          </p:cNvSpPr>
          <p:nvPr/>
        </p:nvSpPr>
        <p:spPr>
          <a:xfrm>
            <a:off x="381000" y="3133086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	B. and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 but	D. if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car	B. boat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 bike	D. bus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d3c7">
            <a:extLst>
              <a:ext uri="{FF2B5EF4-FFF2-40B4-BE49-F238E27FC236}">
                <a16:creationId xmlns:a16="http://schemas.microsoft.com/office/drawing/2014/main" id="{F834311F-909F-9FAC-7A2D-37646BC333CD}"/>
              </a:ext>
            </a:extLst>
          </p:cNvPr>
          <p:cNvSpPr/>
          <p:nvPr/>
        </p:nvSpPr>
        <p:spPr>
          <a:xfrm>
            <a:off x="505778" y="449757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99a82">
            <a:extLst>
              <a:ext uri="{FF2B5EF4-FFF2-40B4-BE49-F238E27FC236}">
                <a16:creationId xmlns:a16="http://schemas.microsoft.com/office/drawing/2014/main" id="{3A1ED0C8-47BB-470D-8BBE-A58E18351704}"/>
              </a:ext>
            </a:extLst>
          </p:cNvPr>
          <p:cNvSpPr/>
          <p:nvPr/>
        </p:nvSpPr>
        <p:spPr>
          <a:xfrm>
            <a:off x="505778" y="322960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81584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D03A3D-4A1E-84EA-7D50-AD8508251F6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 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29C46A-C88D-66A1-3852-D5BCE6D990F0}"/>
              </a:ext>
            </a:extLst>
          </p:cNvPr>
          <p:cNvSpPr txBox="1">
            <a:spLocks/>
          </p:cNvSpPr>
          <p:nvPr/>
        </p:nvSpPr>
        <p:spPr>
          <a:xfrm>
            <a:off x="381000" y="3429000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her        	B. us            C. it	         D. him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	B. cook        C. know    	D. teach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cousins	B. sisters     C. brothers	D. friends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5e557">
            <a:extLst>
              <a:ext uri="{FF2B5EF4-FFF2-40B4-BE49-F238E27FC236}">
                <a16:creationId xmlns:a16="http://schemas.microsoft.com/office/drawing/2014/main" id="{4FB53BF4-6FAD-E235-77A1-9175DF72A372}"/>
              </a:ext>
            </a:extLst>
          </p:cNvPr>
          <p:cNvSpPr/>
          <p:nvPr/>
        </p:nvSpPr>
        <p:spPr>
          <a:xfrm>
            <a:off x="505778" y="4793488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28cdd">
            <a:extLst>
              <a:ext uri="{FF2B5EF4-FFF2-40B4-BE49-F238E27FC236}">
                <a16:creationId xmlns:a16="http://schemas.microsoft.com/office/drawing/2014/main" id="{F1963744-E300-6A1F-F91B-433BFEFC720C}"/>
              </a:ext>
            </a:extLst>
          </p:cNvPr>
          <p:cNvSpPr/>
          <p:nvPr/>
        </p:nvSpPr>
        <p:spPr>
          <a:xfrm>
            <a:off x="505778" y="41595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68fdd">
            <a:extLst>
              <a:ext uri="{FF2B5EF4-FFF2-40B4-BE49-F238E27FC236}">
                <a16:creationId xmlns:a16="http://schemas.microsoft.com/office/drawing/2014/main" id="{CDF5ACD9-E7EF-5049-D719-3F163B8D6711}"/>
              </a:ext>
            </a:extLst>
          </p:cNvPr>
          <p:cNvSpPr/>
          <p:nvPr/>
        </p:nvSpPr>
        <p:spPr>
          <a:xfrm>
            <a:off x="505778" y="352552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74602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17B95E-223A-34BC-0444-3FEF61FD94B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calling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sweater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hat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4720DE-80A1-A433-5D40-45B657C7FD48}"/>
              </a:ext>
            </a:extLst>
          </p:cNvPr>
          <p:cNvSpPr txBox="1">
            <a:spLocks/>
          </p:cNvSpPr>
          <p:nvPr/>
        </p:nvSpPr>
        <p:spPr>
          <a:xfrm>
            <a:off x="381000" y="3934129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school	B. store           C. library	D. classroom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       	B. always        C. only	D. everywhere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       	B. under         C. after	D. with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0bdec">
            <a:extLst>
              <a:ext uri="{FF2B5EF4-FFF2-40B4-BE49-F238E27FC236}">
                <a16:creationId xmlns:a16="http://schemas.microsoft.com/office/drawing/2014/main" id="{611E107C-DF8D-A9D3-CA6E-E0EB37856D12}"/>
              </a:ext>
            </a:extLst>
          </p:cNvPr>
          <p:cNvSpPr/>
          <p:nvPr/>
        </p:nvSpPr>
        <p:spPr>
          <a:xfrm>
            <a:off x="505778" y="5298617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e0dce">
            <a:extLst>
              <a:ext uri="{FF2B5EF4-FFF2-40B4-BE49-F238E27FC236}">
                <a16:creationId xmlns:a16="http://schemas.microsoft.com/office/drawing/2014/main" id="{BA67E0D8-4DFC-98D7-D10D-9541A18EBCDB}"/>
              </a:ext>
            </a:extLst>
          </p:cNvPr>
          <p:cNvSpPr/>
          <p:nvPr/>
        </p:nvSpPr>
        <p:spPr>
          <a:xfrm>
            <a:off x="505778" y="466463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7495f">
            <a:extLst>
              <a:ext uri="{FF2B5EF4-FFF2-40B4-BE49-F238E27FC236}">
                <a16:creationId xmlns:a16="http://schemas.microsoft.com/office/drawing/2014/main" id="{66366D62-584E-F167-FE76-2DFE40EE2862}"/>
              </a:ext>
            </a:extLst>
          </p:cNvPr>
          <p:cNvSpPr/>
          <p:nvPr/>
        </p:nvSpPr>
        <p:spPr>
          <a:xfrm>
            <a:off x="505778" y="403064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8683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326A15-7268-E077-0CC3-F18E56375C1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sweater.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hat.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calling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sweater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sweater.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1C2B7E-159F-D069-E1C2-788E4C911096}"/>
              </a:ext>
            </a:extLst>
          </p:cNvPr>
          <p:cNvSpPr txBox="1">
            <a:spLocks/>
          </p:cNvSpPr>
          <p:nvPr/>
        </p:nvSpPr>
        <p:spPr>
          <a:xfrm>
            <a:off x="381000" y="3204556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clothes            	B. money        C. time	D. love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          	B. How           C. What	D. Where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interesting	B. happy        C. boring	D. relaxing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60fb1">
            <a:extLst>
              <a:ext uri="{FF2B5EF4-FFF2-40B4-BE49-F238E27FC236}">
                <a16:creationId xmlns:a16="http://schemas.microsoft.com/office/drawing/2014/main" id="{9C0A618F-9CEB-3D8D-D818-F4BB9B5DC108}"/>
              </a:ext>
            </a:extLst>
          </p:cNvPr>
          <p:cNvSpPr/>
          <p:nvPr/>
        </p:nvSpPr>
        <p:spPr>
          <a:xfrm>
            <a:off x="505778" y="4569044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d901c">
            <a:extLst>
              <a:ext uri="{FF2B5EF4-FFF2-40B4-BE49-F238E27FC236}">
                <a16:creationId xmlns:a16="http://schemas.microsoft.com/office/drawing/2014/main" id="{0B9D4601-210E-E16E-4C65-8D36BC2DFBD4}"/>
              </a:ext>
            </a:extLst>
          </p:cNvPr>
          <p:cNvSpPr/>
          <p:nvPr/>
        </p:nvSpPr>
        <p:spPr>
          <a:xfrm>
            <a:off x="505778" y="3935060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f21ff">
            <a:extLst>
              <a:ext uri="{FF2B5EF4-FFF2-40B4-BE49-F238E27FC236}">
                <a16:creationId xmlns:a16="http://schemas.microsoft.com/office/drawing/2014/main" id="{41B219A5-3B6E-1446-CE34-8AC20D1E87F8}"/>
              </a:ext>
            </a:extLst>
          </p:cNvPr>
          <p:cNvSpPr/>
          <p:nvPr/>
        </p:nvSpPr>
        <p:spPr>
          <a:xfrm>
            <a:off x="505778" y="330107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19672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FA08C5C-4D49-506F-55D1-401A8CC57DE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calling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skirt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skirt.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calling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skirt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unhappily.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en-US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24D0AE-FD28-A443-4269-5F5414AD1A26}"/>
              </a:ext>
            </a:extLst>
          </p:cNvPr>
          <p:cNvSpPr txBox="1">
            <a:spLocks/>
          </p:cNvSpPr>
          <p:nvPr/>
        </p:nvSpPr>
        <p:spPr>
          <a:xfrm>
            <a:off x="381000" y="3939631"/>
            <a:ext cx="114300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hat    	B. skirt           C. bag      	D. price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nice    	B. tidy            C. old        	D. free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30292">
            <a:extLst>
              <a:ext uri="{FF2B5EF4-FFF2-40B4-BE49-F238E27FC236}">
                <a16:creationId xmlns:a16="http://schemas.microsoft.com/office/drawing/2014/main" id="{52B0811A-5F00-1F4B-68E4-276047DED97E}"/>
              </a:ext>
            </a:extLst>
          </p:cNvPr>
          <p:cNvSpPr/>
          <p:nvPr/>
        </p:nvSpPr>
        <p:spPr>
          <a:xfrm>
            <a:off x="505778" y="4670135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c5beb">
            <a:extLst>
              <a:ext uri="{FF2B5EF4-FFF2-40B4-BE49-F238E27FC236}">
                <a16:creationId xmlns:a16="http://schemas.microsoft.com/office/drawing/2014/main" id="{B6A7D9AF-A0AE-E5DC-91FE-0A75F17C60F3}"/>
              </a:ext>
            </a:extLst>
          </p:cNvPr>
          <p:cNvSpPr/>
          <p:nvPr/>
        </p:nvSpPr>
        <p:spPr>
          <a:xfrm>
            <a:off x="505778" y="403615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76735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40</TotalTime>
  <Words>2255</Words>
  <Application>Microsoft Office PowerPoint</Application>
  <PresentationFormat>宽屏</PresentationFormat>
  <Paragraphs>160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11</cp:revision>
  <dcterms:created xsi:type="dcterms:W3CDTF">2025-09-10T02:41:56Z</dcterms:created>
  <dcterms:modified xsi:type="dcterms:W3CDTF">2025-09-10T15:18:42Z</dcterms:modified>
</cp:coreProperties>
</file>