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9F0780B-E25A-A51D-F8DE-DFEED75FF2CB}"/>
              </a:ext>
            </a:extLst>
          </p:cNvPr>
          <p:cNvSpPr txBox="1">
            <a:spLocks/>
          </p:cNvSpPr>
          <p:nvPr/>
        </p:nvSpPr>
        <p:spPr>
          <a:xfrm>
            <a:off x="381000" y="1488946"/>
            <a:ext cx="6969826" cy="395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is your school life in junior high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wonderful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join two clubs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photography club and the music club.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interesting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 to the music club twice a week. I learn a lot there.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2b1c">
            <a:extLst>
              <a:ext uri="{FF2B5EF4-FFF2-40B4-BE49-F238E27FC236}">
                <a16:creationId xmlns:a16="http://schemas.microsoft.com/office/drawing/2014/main" id="{D1991509-742D-4CBA-AAF5-6E45E76F5336}"/>
              </a:ext>
            </a:extLst>
          </p:cNvPr>
          <p:cNvSpPr/>
          <p:nvPr/>
        </p:nvSpPr>
        <p:spPr>
          <a:xfrm>
            <a:off x="3226689" y="4913882"/>
            <a:ext cx="1925765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593e4">
            <a:extLst>
              <a:ext uri="{FF2B5EF4-FFF2-40B4-BE49-F238E27FC236}">
                <a16:creationId xmlns:a16="http://schemas.microsoft.com/office/drawing/2014/main" id="{E00D0C90-7470-420C-B712-6AD45CA06F1A}"/>
              </a:ext>
            </a:extLst>
          </p:cNvPr>
          <p:cNvSpPr/>
          <p:nvPr/>
        </p:nvSpPr>
        <p:spPr>
          <a:xfrm>
            <a:off x="5808917" y="3804410"/>
            <a:ext cx="15875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1A6348-D7EB-11CF-1CAF-A8550F9D340B}"/>
              </a:ext>
            </a:extLst>
          </p:cNvPr>
          <p:cNvSpPr txBox="1">
            <a:spLocks/>
          </p:cNvSpPr>
          <p:nvPr/>
        </p:nvSpPr>
        <p:spPr>
          <a:xfrm>
            <a:off x="7255823" y="949939"/>
            <a:ext cx="4555177" cy="5275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Which club do you join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do you do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 do you join the club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can play the guitar very well now.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many students are there in the music club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Miss Chen is our teacher in the club.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How often do you go to the music club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6C02FCD-3F39-DCC9-A511-7D5B1815AC45}"/>
              </a:ext>
            </a:extLst>
          </p:cNvPr>
          <p:cNvSpPr txBox="1">
            <a:spLocks/>
          </p:cNvSpPr>
          <p:nvPr/>
        </p:nvSpPr>
        <p:spPr>
          <a:xfrm>
            <a:off x="381000" y="3787239"/>
            <a:ext cx="114300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about the photography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learn some photography skills to take better photos.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great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B88AB9-EF72-7416-D970-2C9E2F3626C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9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 anybody teach you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very nice. Everyone likes her.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15 students in the music club. We become good friends.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7865">
            <a:extLst>
              <a:ext uri="{FF2B5EF4-FFF2-40B4-BE49-F238E27FC236}">
                <a16:creationId xmlns:a16="http://schemas.microsoft.com/office/drawing/2014/main" id="{F014BB52-A297-4564-9B11-AC688B3B4746}"/>
              </a:ext>
            </a:extLst>
          </p:cNvPr>
          <p:cNvSpPr/>
          <p:nvPr/>
        </p:nvSpPr>
        <p:spPr>
          <a:xfrm>
            <a:off x="8853424" y="3883759"/>
            <a:ext cx="219722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16938">
            <a:extLst>
              <a:ext uri="{FF2B5EF4-FFF2-40B4-BE49-F238E27FC236}">
                <a16:creationId xmlns:a16="http://schemas.microsoft.com/office/drawing/2014/main" id="{D18371DF-4057-41E7-A2F3-3DAECE982926}"/>
              </a:ext>
            </a:extLst>
          </p:cNvPr>
          <p:cNvSpPr/>
          <p:nvPr/>
        </p:nvSpPr>
        <p:spPr>
          <a:xfrm>
            <a:off x="1478915" y="1897888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4ee1">
            <a:extLst>
              <a:ext uri="{FF2B5EF4-FFF2-40B4-BE49-F238E27FC236}">
                <a16:creationId xmlns:a16="http://schemas.microsoft.com/office/drawing/2014/main" id="{164CA2C6-2C08-43D1-A4BD-83F96FC2B37C}"/>
              </a:ext>
            </a:extLst>
          </p:cNvPr>
          <p:cNvSpPr/>
          <p:nvPr/>
        </p:nvSpPr>
        <p:spPr>
          <a:xfrm>
            <a:off x="2233168" y="1263904"/>
            <a:ext cx="1673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22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740F3F-E25E-B2D1-8C17-F36A3D018DE4}"/>
              </a:ext>
            </a:extLst>
          </p:cNvPr>
          <p:cNvSpPr txBox="1">
            <a:spLocks/>
          </p:cNvSpPr>
          <p:nvPr/>
        </p:nvSpPr>
        <p:spPr>
          <a:xfrm>
            <a:off x="381000" y="3127700"/>
            <a:ext cx="11430000" cy="3234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Outdoors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Sitting in a classroom for eight hours a day can be tiring. How about joining an outdoor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Activities like skiing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swimming and picnicking are possible choices. You can take part in some of them to enjoy the adventures(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). 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EEFDBA-12AE-01B9-9BFB-BD6297DD31F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clubs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Do you want to make your after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school life more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colourful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Here are some good choices(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for you.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23560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E1210D-51CD-E4CD-0AB9-88802631547D}"/>
              </a:ext>
            </a:extLst>
          </p:cNvPr>
          <p:cNvSpPr txBox="1">
            <a:spLocks/>
          </p:cNvSpPr>
          <p:nvPr/>
        </p:nvSpPr>
        <p:spPr>
          <a:xfrm>
            <a:off x="381000" y="1067790"/>
            <a:ext cx="11430000" cy="32398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Creative(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创造性的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)Writing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Want to write short stories and be the next J.K. Rowling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 writing club is a good choice for you. Your writing skills can really improve as you will be able to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writing and get helpful advice from other club members.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46873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66E24D-C0ED-0F97-C0A4-E4939B7502AE}"/>
              </a:ext>
            </a:extLst>
          </p:cNvPr>
          <p:cNvSpPr txBox="1">
            <a:spLocks/>
          </p:cNvSpPr>
          <p:nvPr/>
        </p:nvSpPr>
        <p:spPr>
          <a:xfrm>
            <a:off x="381000" y="1614055"/>
            <a:ext cx="11430000" cy="25996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Robotics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Machine learning and AI are hot topics today. Do you want to know more about 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Join the club to see if you can find your interest in this field. It might even help you get a good job.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18583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32EC5D-14FD-B6D6-C2CA-D606190A9547}"/>
              </a:ext>
            </a:extLst>
          </p:cNvPr>
          <p:cNvSpPr txBox="1">
            <a:spLocks/>
          </p:cNvSpPr>
          <p:nvPr/>
        </p:nvSpPr>
        <p:spPr>
          <a:xfrm>
            <a:off x="381000" y="1614054"/>
            <a:ext cx="11430000" cy="25996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Soup Kitchen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this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 can work at a food bank or soup kitchen. You would be spending just a few hours at a time and giving food to people who really need it. It’s very helpful.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47765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3F58FD-8A5D-8E78-26F9-4A03DA8805B2}"/>
              </a:ext>
            </a:extLst>
          </p:cNvPr>
          <p:cNvSpPr txBox="1">
            <a:spLocks/>
          </p:cNvSpPr>
          <p:nvPr/>
        </p:nvSpPr>
        <p:spPr>
          <a:xfrm>
            <a:off x="381000" y="901535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love swimming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 good idea to join the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Outdoors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Robotics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Creative Writing Club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Soup Kitchen Club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3862">
            <a:extLst>
              <a:ext uri="{FF2B5EF4-FFF2-40B4-BE49-F238E27FC236}">
                <a16:creationId xmlns:a16="http://schemas.microsoft.com/office/drawing/2014/main" id="{39673B4A-3E2F-4F6C-94D3-725D5E7EE864}"/>
              </a:ext>
            </a:extLst>
          </p:cNvPr>
          <p:cNvSpPr/>
          <p:nvPr/>
        </p:nvSpPr>
        <p:spPr>
          <a:xfrm>
            <a:off x="607378" y="99805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4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CA6D63-83F9-9DB5-D8AE-CEA8F2172D7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Creative Writing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meet J. K. Rowling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learn writing from AI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enjoy the adventures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get advice on writing </a:t>
            </a:r>
            <a:endParaRPr lang="zh-CN" altLang="en-US" sz="3200" dirty="0"/>
          </a:p>
        </p:txBody>
      </p:sp>
      <p:sp>
        <p:nvSpPr>
          <p:cNvPr id="2" name="A_3d87e">
            <a:extLst>
              <a:ext uri="{FF2B5EF4-FFF2-40B4-BE49-F238E27FC236}">
                <a16:creationId xmlns:a16="http://schemas.microsoft.com/office/drawing/2014/main" id="{90D8125B-F773-4FA4-BB9A-5674D17CEA53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3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36E801-D684-0B47-1E1B-BAE27ED00FAD}"/>
              </a:ext>
            </a:extLst>
          </p:cNvPr>
          <p:cNvSpPr txBox="1">
            <a:spLocks/>
          </p:cNvSpPr>
          <p:nvPr/>
        </p:nvSpPr>
        <p:spPr>
          <a:xfrm>
            <a:off x="381000" y="664029"/>
            <a:ext cx="11430000" cy="580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Soup Kitchen Club is a good choice for you to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 interests in AI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get a good job in the bank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help people who need food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enjoy skiing with your friends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joining these clubs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life will be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strange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creative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Tiring </a:t>
            </a:r>
            <a:endParaRPr lang="zh-CN" altLang="en-US" sz="3200" dirty="0"/>
          </a:p>
        </p:txBody>
      </p:sp>
      <p:sp>
        <p:nvSpPr>
          <p:cNvPr id="4" name="A_01087">
            <a:extLst>
              <a:ext uri="{FF2B5EF4-FFF2-40B4-BE49-F238E27FC236}">
                <a16:creationId xmlns:a16="http://schemas.microsoft.com/office/drawing/2014/main" id="{934DB446-670E-4E6A-99D6-00C8DAD9436E}"/>
              </a:ext>
            </a:extLst>
          </p:cNvPr>
          <p:cNvSpPr/>
          <p:nvPr/>
        </p:nvSpPr>
        <p:spPr>
          <a:xfrm>
            <a:off x="505778" y="456445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05ad9">
            <a:extLst>
              <a:ext uri="{FF2B5EF4-FFF2-40B4-BE49-F238E27FC236}">
                <a16:creationId xmlns:a16="http://schemas.microsoft.com/office/drawing/2014/main" id="{5B0496A2-0771-4328-A420-E9326A0E88B0}"/>
              </a:ext>
            </a:extLst>
          </p:cNvPr>
          <p:cNvSpPr/>
          <p:nvPr/>
        </p:nvSpPr>
        <p:spPr>
          <a:xfrm>
            <a:off x="505778" y="76054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35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D576188-0849-1864-2D8C-73683510118A}"/>
              </a:ext>
            </a:extLst>
          </p:cNvPr>
          <p:cNvSpPr txBox="1">
            <a:spLocks/>
          </p:cNvSpPr>
          <p:nvPr/>
        </p:nvSpPr>
        <p:spPr>
          <a:xfrm>
            <a:off x="381000" y="1317172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the textbooks when the new term starts.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violin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drums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666d">
            <a:extLst>
              <a:ext uri="{FF2B5EF4-FFF2-40B4-BE49-F238E27FC236}">
                <a16:creationId xmlns:a16="http://schemas.microsoft.com/office/drawing/2014/main" id="{4655607C-C87C-430E-9585-4388C0A080CE}"/>
              </a:ext>
            </a:extLst>
          </p:cNvPr>
          <p:cNvSpPr/>
          <p:nvPr/>
        </p:nvSpPr>
        <p:spPr>
          <a:xfrm>
            <a:off x="4630103" y="5851580"/>
            <a:ext cx="199237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stage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dfa9">
            <a:extLst>
              <a:ext uri="{FF2B5EF4-FFF2-40B4-BE49-F238E27FC236}">
                <a16:creationId xmlns:a16="http://schemas.microsoft.com/office/drawing/2014/main" id="{62DA5121-DE4F-4C36-8983-50551BF9836B}"/>
              </a:ext>
            </a:extLst>
          </p:cNvPr>
          <p:cNvSpPr/>
          <p:nvPr/>
        </p:nvSpPr>
        <p:spPr>
          <a:xfrm>
            <a:off x="7074853" y="5296844"/>
            <a:ext cx="19955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b2f9">
            <a:extLst>
              <a:ext uri="{FF2B5EF4-FFF2-40B4-BE49-F238E27FC236}">
                <a16:creationId xmlns:a16="http://schemas.microsoft.com/office/drawing/2014/main" id="{EE1CEF78-791C-4CC2-B6B1-996B29B88FBE}"/>
              </a:ext>
            </a:extLst>
          </p:cNvPr>
          <p:cNvSpPr/>
          <p:nvPr/>
        </p:nvSpPr>
        <p:spPr>
          <a:xfrm>
            <a:off x="4249039" y="4187372"/>
            <a:ext cx="2587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cbd9">
            <a:extLst>
              <a:ext uri="{FF2B5EF4-FFF2-40B4-BE49-F238E27FC236}">
                <a16:creationId xmlns:a16="http://schemas.microsoft.com/office/drawing/2014/main" id="{BC41BC9F-86C8-42F9-B9CE-DCE6CDA4DAB4}"/>
              </a:ext>
            </a:extLst>
          </p:cNvPr>
          <p:cNvSpPr/>
          <p:nvPr/>
        </p:nvSpPr>
        <p:spPr>
          <a:xfrm>
            <a:off x="2991993" y="3077900"/>
            <a:ext cx="2444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18ca">
            <a:extLst>
              <a:ext uri="{FF2B5EF4-FFF2-40B4-BE49-F238E27FC236}">
                <a16:creationId xmlns:a16="http://schemas.microsoft.com/office/drawing/2014/main" id="{E661D88F-59EF-4105-937A-11E0A87DE08C}"/>
              </a:ext>
            </a:extLst>
          </p:cNvPr>
          <p:cNvSpPr/>
          <p:nvPr/>
        </p:nvSpPr>
        <p:spPr>
          <a:xfrm>
            <a:off x="2328164" y="1968428"/>
            <a:ext cx="2802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everybody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216B96-ECCC-4371-EDD8-11CD8538CF1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577452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car factory produces a large number of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(electricity) cars every year.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 enjoys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(describe) his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story to his friends.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(sound) wonderful to see different animals in the zoo.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and his friends enjoy playing musical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(instrument) after school. 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eat different traditional food on different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(festival).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97f2">
            <a:extLst>
              <a:ext uri="{FF2B5EF4-FFF2-40B4-BE49-F238E27FC236}">
                <a16:creationId xmlns:a16="http://schemas.microsoft.com/office/drawing/2014/main" id="{079CD3A5-086F-4D82-B530-E219397C24B8}"/>
              </a:ext>
            </a:extLst>
          </p:cNvPr>
          <p:cNvSpPr/>
          <p:nvPr/>
        </p:nvSpPr>
        <p:spPr>
          <a:xfrm>
            <a:off x="8022781" y="5384800"/>
            <a:ext cx="2586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66a7">
            <a:extLst>
              <a:ext uri="{FF2B5EF4-FFF2-40B4-BE49-F238E27FC236}">
                <a16:creationId xmlns:a16="http://schemas.microsoft.com/office/drawing/2014/main" id="{488350D3-8CFB-4C87-9962-2EC838508A5A}"/>
              </a:ext>
            </a:extLst>
          </p:cNvPr>
          <p:cNvSpPr/>
          <p:nvPr/>
        </p:nvSpPr>
        <p:spPr>
          <a:xfrm>
            <a:off x="7930579" y="4186262"/>
            <a:ext cx="32195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instruments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a53d9">
            <a:extLst>
              <a:ext uri="{FF2B5EF4-FFF2-40B4-BE49-F238E27FC236}">
                <a16:creationId xmlns:a16="http://schemas.microsoft.com/office/drawing/2014/main" id="{ECF06704-1D56-4BF7-B38F-366C3361AF17}"/>
              </a:ext>
            </a:extLst>
          </p:cNvPr>
          <p:cNvSpPr/>
          <p:nvPr/>
        </p:nvSpPr>
        <p:spPr>
          <a:xfrm>
            <a:off x="1026478" y="3601720"/>
            <a:ext cx="19130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</a:t>
            </a:r>
            <a:endParaRPr lang="zh-CN" altLang="en-US"/>
          </a:p>
        </p:txBody>
      </p:sp>
      <p:sp>
        <p:nvSpPr>
          <p:cNvPr id="4" name="A_6f3e8">
            <a:extLst>
              <a:ext uri="{FF2B5EF4-FFF2-40B4-BE49-F238E27FC236}">
                <a16:creationId xmlns:a16="http://schemas.microsoft.com/office/drawing/2014/main" id="{0D7209C5-067A-4293-98FC-6075F4375169}"/>
              </a:ext>
            </a:extLst>
          </p:cNvPr>
          <p:cNvSpPr/>
          <p:nvPr/>
        </p:nvSpPr>
        <p:spPr>
          <a:xfrm>
            <a:off x="2694877" y="2413000"/>
            <a:ext cx="2967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describing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ebbd1">
            <a:extLst>
              <a:ext uri="{FF2B5EF4-FFF2-40B4-BE49-F238E27FC236}">
                <a16:creationId xmlns:a16="http://schemas.microsoft.com/office/drawing/2014/main" id="{428ED88B-DD8E-4AFD-8C65-4C924C70DDD3}"/>
              </a:ext>
            </a:extLst>
          </p:cNvPr>
          <p:cNvSpPr/>
          <p:nvPr/>
        </p:nvSpPr>
        <p:spPr>
          <a:xfrm>
            <a:off x="7930579" y="1224280"/>
            <a:ext cx="24622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F68B91-BB62-DD28-B798-3A28A4A7B10C}"/>
              </a:ext>
            </a:extLst>
          </p:cNvPr>
          <p:cNvSpPr txBox="1">
            <a:spLocks/>
          </p:cNvSpPr>
          <p:nvPr/>
        </p:nvSpPr>
        <p:spPr>
          <a:xfrm>
            <a:off x="381000" y="687779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 found a part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job and he worked in a restaurant _______ a waiter.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	B.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over	D.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 music may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 to young 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most old people can’t stand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hear	B. sound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	D. listen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bd87">
            <a:extLst>
              <a:ext uri="{FF2B5EF4-FFF2-40B4-BE49-F238E27FC236}">
                <a16:creationId xmlns:a16="http://schemas.microsoft.com/office/drawing/2014/main" id="{BBD6C1E7-BEE7-422C-8B8F-60764944463C}"/>
              </a:ext>
            </a:extLst>
          </p:cNvPr>
          <p:cNvSpPr/>
          <p:nvPr/>
        </p:nvSpPr>
        <p:spPr>
          <a:xfrm>
            <a:off x="505778" y="39542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6cad2">
            <a:extLst>
              <a:ext uri="{FF2B5EF4-FFF2-40B4-BE49-F238E27FC236}">
                <a16:creationId xmlns:a16="http://schemas.microsoft.com/office/drawing/2014/main" id="{A8321B8F-3517-46E3-89AB-0727FC205CA2}"/>
              </a:ext>
            </a:extLst>
          </p:cNvPr>
          <p:cNvSpPr/>
          <p:nvPr/>
        </p:nvSpPr>
        <p:spPr>
          <a:xfrm>
            <a:off x="505778" y="14182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2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598B42-4640-152D-E339-5BF80DBB41F7}"/>
              </a:ext>
            </a:extLst>
          </p:cNvPr>
          <p:cNvSpPr txBox="1">
            <a:spLocks/>
          </p:cNvSpPr>
          <p:nvPr/>
        </p:nvSpPr>
        <p:spPr>
          <a:xfrm>
            <a:off x="381000" y="1169375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Mandy decides _______ to play the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She thinks it’s interesting to play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learn        	B. learned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learning	D. to learn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_______ an art festival in our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          	B. 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        	D. has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c069">
            <a:extLst>
              <a:ext uri="{FF2B5EF4-FFF2-40B4-BE49-F238E27FC236}">
                <a16:creationId xmlns:a16="http://schemas.microsoft.com/office/drawing/2014/main" id="{5A58388C-7F6C-4BEC-B4F9-9120EAE0049B}"/>
              </a:ext>
            </a:extLst>
          </p:cNvPr>
          <p:cNvSpPr/>
          <p:nvPr/>
        </p:nvSpPr>
        <p:spPr>
          <a:xfrm>
            <a:off x="505778" y="380183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61e57">
            <a:extLst>
              <a:ext uri="{FF2B5EF4-FFF2-40B4-BE49-F238E27FC236}">
                <a16:creationId xmlns:a16="http://schemas.microsoft.com/office/drawing/2014/main" id="{4D20281D-FF86-4DF1-AFC8-132CF4D443E4}"/>
              </a:ext>
            </a:extLst>
          </p:cNvPr>
          <p:cNvSpPr/>
          <p:nvPr/>
        </p:nvSpPr>
        <p:spPr>
          <a:xfrm>
            <a:off x="505778" y="12658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8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73B8C5-B038-0E33-A199-B8367C0EE91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we join the swimming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idea.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Would you like	B. Why don’t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about  	D. Do you want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e291">
            <a:extLst>
              <a:ext uri="{FF2B5EF4-FFF2-40B4-BE49-F238E27FC236}">
                <a16:creationId xmlns:a16="http://schemas.microsoft.com/office/drawing/2014/main" id="{7049A643-BEF8-4681-A359-9146B792F59C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0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74CBB9-E5BA-CB70-C385-C520A143886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811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她喜欢摇滚乐，因为它让她兴奋。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it makes her excited.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如果你同意我的观点，请对我点头。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agree with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北京现在的气温是多少？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temperature in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a178">
            <a:extLst>
              <a:ext uri="{FF2B5EF4-FFF2-40B4-BE49-F238E27FC236}">
                <a16:creationId xmlns:a16="http://schemas.microsoft.com/office/drawing/2014/main" id="{4F13DF47-DB35-452B-BC0D-4B5C92AABBFD}"/>
              </a:ext>
            </a:extLst>
          </p:cNvPr>
          <p:cNvSpPr/>
          <p:nvPr/>
        </p:nvSpPr>
        <p:spPr>
          <a:xfrm>
            <a:off x="370840" y="5067808"/>
            <a:ext cx="27448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b0c6e">
            <a:extLst>
              <a:ext uri="{FF2B5EF4-FFF2-40B4-BE49-F238E27FC236}">
                <a16:creationId xmlns:a16="http://schemas.microsoft.com/office/drawing/2014/main" id="{3A1D33D4-A1D3-4D0E-9A67-98AC10584EBE}"/>
              </a:ext>
            </a:extLst>
          </p:cNvPr>
          <p:cNvSpPr/>
          <p:nvPr/>
        </p:nvSpPr>
        <p:spPr>
          <a:xfrm>
            <a:off x="6407849" y="4433824"/>
            <a:ext cx="3856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this/the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ed6e">
            <a:extLst>
              <a:ext uri="{FF2B5EF4-FFF2-40B4-BE49-F238E27FC236}">
                <a16:creationId xmlns:a16="http://schemas.microsoft.com/office/drawing/2014/main" id="{C8A0A8D6-3A11-4784-9440-9F8E799BF0B3}"/>
              </a:ext>
            </a:extLst>
          </p:cNvPr>
          <p:cNvSpPr/>
          <p:nvPr/>
        </p:nvSpPr>
        <p:spPr>
          <a:xfrm>
            <a:off x="5603812" y="3165856"/>
            <a:ext cx="3325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3b30">
            <a:extLst>
              <a:ext uri="{FF2B5EF4-FFF2-40B4-BE49-F238E27FC236}">
                <a16:creationId xmlns:a16="http://schemas.microsoft.com/office/drawing/2014/main" id="{DAB2D76B-B9F1-490B-A7D9-29D808B1B1FA}"/>
              </a:ext>
            </a:extLst>
          </p:cNvPr>
          <p:cNvSpPr/>
          <p:nvPr/>
        </p:nvSpPr>
        <p:spPr>
          <a:xfrm>
            <a:off x="2312353" y="1897888"/>
            <a:ext cx="40312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05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80DE84-BE8E-B3F8-1DA9-5B291AE7D79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打开门，并在我阻止她之前冲进了雨中。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Zoe opens the door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rain before I can stop 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这家商店销售不同种类的零食。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store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snacks.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8949">
            <a:extLst>
              <a:ext uri="{FF2B5EF4-FFF2-40B4-BE49-F238E27FC236}">
                <a16:creationId xmlns:a16="http://schemas.microsoft.com/office/drawing/2014/main" id="{E1F06145-D09C-4EF9-8ECF-1BC1587C3D79}"/>
              </a:ext>
            </a:extLst>
          </p:cNvPr>
          <p:cNvSpPr/>
          <p:nvPr/>
        </p:nvSpPr>
        <p:spPr>
          <a:xfrm>
            <a:off x="3019362" y="3165856"/>
            <a:ext cx="603154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4e7b">
            <a:extLst>
              <a:ext uri="{FF2B5EF4-FFF2-40B4-BE49-F238E27FC236}">
                <a16:creationId xmlns:a16="http://schemas.microsoft.com/office/drawing/2014/main" id="{3F4BB479-A733-469F-844B-8D6918A5EBEA}"/>
              </a:ext>
            </a:extLst>
          </p:cNvPr>
          <p:cNvSpPr/>
          <p:nvPr/>
        </p:nvSpPr>
        <p:spPr>
          <a:xfrm>
            <a:off x="4529074" y="1263904"/>
            <a:ext cx="4140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rushes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12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18</TotalTime>
  <Words>1129</Words>
  <Application>Microsoft Office PowerPoint</Application>
  <PresentationFormat>宽屏</PresentationFormat>
  <Paragraphs>129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2025-09-09T10:32:04Z</dcterms:created>
  <dcterms:modified xsi:type="dcterms:W3CDTF">2025-09-11T05:30:33Z</dcterms:modified>
</cp:coreProperties>
</file>