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8" r:id="rId8"/>
    <p:sldId id="879" r:id="rId9"/>
    <p:sldId id="259" r:id="rId10"/>
    <p:sldId id="882" r:id="rId11"/>
    <p:sldId id="880" r:id="rId12"/>
    <p:sldId id="883" r:id="rId13"/>
    <p:sldId id="881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87E3CD-E088-C406-F05A-477A234C24D3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clean up	B. get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go to bed	D. do homework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breakfast	B. lunch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dinner	D. afternoon tea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     	B. break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bus       	D. plane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always	B. never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often	D. usually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9c09">
            <a:extLst>
              <a:ext uri="{FF2B5EF4-FFF2-40B4-BE49-F238E27FC236}">
                <a16:creationId xmlns:a16="http://schemas.microsoft.com/office/drawing/2014/main" id="{E24CB632-AC2C-43BC-942E-FCE8A1473109}"/>
              </a:ext>
            </a:extLst>
          </p:cNvPr>
          <p:cNvSpPr/>
          <p:nvPr/>
        </p:nvSpPr>
        <p:spPr>
          <a:xfrm>
            <a:off x="505778" y="4749711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5" name="A_b6430">
            <a:extLst>
              <a:ext uri="{FF2B5EF4-FFF2-40B4-BE49-F238E27FC236}">
                <a16:creationId xmlns:a16="http://schemas.microsoft.com/office/drawing/2014/main" id="{63D805DA-A96E-476B-AA03-62B0CC999C1B}"/>
              </a:ext>
            </a:extLst>
          </p:cNvPr>
          <p:cNvSpPr/>
          <p:nvPr/>
        </p:nvSpPr>
        <p:spPr>
          <a:xfrm>
            <a:off x="505778" y="34817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A_57f38">
            <a:extLst>
              <a:ext uri="{FF2B5EF4-FFF2-40B4-BE49-F238E27FC236}">
                <a16:creationId xmlns:a16="http://schemas.microsoft.com/office/drawing/2014/main" id="{22E546B9-DBFA-40C2-A421-D84157FC4D4D}"/>
              </a:ext>
            </a:extLst>
          </p:cNvPr>
          <p:cNvSpPr/>
          <p:nvPr/>
        </p:nvSpPr>
        <p:spPr>
          <a:xfrm>
            <a:off x="505778" y="221377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1a1c9">
            <a:extLst>
              <a:ext uri="{FF2B5EF4-FFF2-40B4-BE49-F238E27FC236}">
                <a16:creationId xmlns:a16="http://schemas.microsoft.com/office/drawing/2014/main" id="{4C5C763A-29EA-47FA-9AAD-6C6DD85BBBBC}"/>
              </a:ext>
            </a:extLst>
          </p:cNvPr>
          <p:cNvSpPr/>
          <p:nvPr/>
        </p:nvSpPr>
        <p:spPr>
          <a:xfrm>
            <a:off x="505778" y="9458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8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000B1C-709D-026B-B17C-744077A03098}"/>
              </a:ext>
            </a:extLst>
          </p:cNvPr>
          <p:cNvSpPr txBox="1">
            <a:spLocks/>
          </p:cNvSpPr>
          <p:nvPr/>
        </p:nvSpPr>
        <p:spPr>
          <a:xfrm>
            <a:off x="381000" y="806532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Thomas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Thomas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115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2FD138B-44E8-FC20-0933-0C1B01483B5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sad       	B. busy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sons 	B. children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brothers	D. daughters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bedroom	B. living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kitchen	D. dining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watching	B. reading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spelling	D. making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9f80">
            <a:extLst>
              <a:ext uri="{FF2B5EF4-FFF2-40B4-BE49-F238E27FC236}">
                <a16:creationId xmlns:a16="http://schemas.microsoft.com/office/drawing/2014/main" id="{9C18B4EB-32E1-435C-BF41-83DF2CF58A86}"/>
              </a:ext>
            </a:extLst>
          </p:cNvPr>
          <p:cNvSpPr/>
          <p:nvPr/>
        </p:nvSpPr>
        <p:spPr>
          <a:xfrm>
            <a:off x="505778" y="44338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5" name="A_2b07a">
            <a:extLst>
              <a:ext uri="{FF2B5EF4-FFF2-40B4-BE49-F238E27FC236}">
                <a16:creationId xmlns:a16="http://schemas.microsoft.com/office/drawing/2014/main" id="{C16DDCE4-D01B-4A00-B8B4-4E93D8FAD517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4" name="A_6fd94">
            <a:extLst>
              <a:ext uri="{FF2B5EF4-FFF2-40B4-BE49-F238E27FC236}">
                <a16:creationId xmlns:a16="http://schemas.microsoft.com/office/drawing/2014/main" id="{1D991419-702A-4BB3-A694-1ED5694604E4}"/>
              </a:ext>
            </a:extLst>
          </p:cNvPr>
          <p:cNvSpPr/>
          <p:nvPr/>
        </p:nvSpPr>
        <p:spPr>
          <a:xfrm>
            <a:off x="505778" y="189788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9df8c">
            <a:extLst>
              <a:ext uri="{FF2B5EF4-FFF2-40B4-BE49-F238E27FC236}">
                <a16:creationId xmlns:a16="http://schemas.microsoft.com/office/drawing/2014/main" id="{2067B4D7-577F-4733-AA7D-4B1A9EDEABD6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1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4B9F7CA-2988-23B6-4C32-497A4297E928}"/>
              </a:ext>
            </a:extLst>
          </p:cNvPr>
          <p:cNvSpPr txBox="1">
            <a:spLocks/>
          </p:cNvSpPr>
          <p:nvPr/>
        </p:nvSpPr>
        <p:spPr>
          <a:xfrm>
            <a:off x="381000" y="2718460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evening	B. morning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afternoon	D. night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cold	B. big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C. difficult	D. important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c195">
            <a:extLst>
              <a:ext uri="{FF2B5EF4-FFF2-40B4-BE49-F238E27FC236}">
                <a16:creationId xmlns:a16="http://schemas.microsoft.com/office/drawing/2014/main" id="{6B27D048-6A2B-4AF7-AD14-30FC035E34B5}"/>
              </a:ext>
            </a:extLst>
          </p:cNvPr>
          <p:cNvSpPr/>
          <p:nvPr/>
        </p:nvSpPr>
        <p:spPr>
          <a:xfrm>
            <a:off x="505778" y="408294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625381-528A-8BF1-D512-70E827E9B8E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asleep.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7f8d">
            <a:extLst>
              <a:ext uri="{FF2B5EF4-FFF2-40B4-BE49-F238E27FC236}">
                <a16:creationId xmlns:a16="http://schemas.microsoft.com/office/drawing/2014/main" id="{0DB37960-ABF4-402F-A4AE-8E890AF7893F}"/>
              </a:ext>
            </a:extLst>
          </p:cNvPr>
          <p:cNvSpPr/>
          <p:nvPr/>
        </p:nvSpPr>
        <p:spPr>
          <a:xfrm>
            <a:off x="505778" y="281498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36002D-219C-C5C1-C731-B45447DE8FC7}"/>
              </a:ext>
            </a:extLst>
          </p:cNvPr>
          <p:cNvSpPr txBox="1">
            <a:spLocks/>
          </p:cNvSpPr>
          <p:nvPr/>
        </p:nvSpPr>
        <p:spPr>
          <a:xfrm>
            <a:off x="381000" y="61652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countryside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thirteen.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twenty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游泳池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breakfast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873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5E207C-4ABA-D6FC-9C41-E5C42C54B3DF}"/>
              </a:ext>
            </a:extLst>
          </p:cNvPr>
          <p:cNvSpPr txBox="1">
            <a:spLocks/>
          </p:cNvSpPr>
          <p:nvPr/>
        </p:nvSpPr>
        <p:spPr>
          <a:xfrm>
            <a:off x="381000" y="1103416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cinema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volleyball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competitions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320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258025-03BC-EBBF-1891-03C59C707974}"/>
              </a:ext>
            </a:extLst>
          </p:cNvPr>
          <p:cNvSpPr txBox="1">
            <a:spLocks/>
          </p:cNvSpPr>
          <p:nvPr/>
        </p:nvSpPr>
        <p:spPr>
          <a:xfrm>
            <a:off x="381000" y="1234044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c8f6">
            <a:extLst>
              <a:ext uri="{FF2B5EF4-FFF2-40B4-BE49-F238E27FC236}">
                <a16:creationId xmlns:a16="http://schemas.microsoft.com/office/drawing/2014/main" id="{0079BD79-6F35-4791-ABF9-29D661A42424}"/>
              </a:ext>
            </a:extLst>
          </p:cNvPr>
          <p:cNvSpPr/>
          <p:nvPr/>
        </p:nvSpPr>
        <p:spPr>
          <a:xfrm>
            <a:off x="505778" y="133056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9AE21A-CCDA-4FE4-83D4-F0FC4F5245D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0fb2">
            <a:extLst>
              <a:ext uri="{FF2B5EF4-FFF2-40B4-BE49-F238E27FC236}">
                <a16:creationId xmlns:a16="http://schemas.microsoft.com/office/drawing/2014/main" id="{75896E07-3D3C-4A24-A575-4B6D9ACBE4D5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18491B-7605-43B7-BFC2-F2040BC216C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volleyball.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Grace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friends. </a:t>
            </a:r>
            <a:endParaRPr lang="zh-CN" altLang="en-US" sz="3200" dirty="0"/>
          </a:p>
        </p:txBody>
      </p:sp>
      <p:sp>
        <p:nvSpPr>
          <p:cNvPr id="2" name="A_d037e">
            <a:extLst>
              <a:ext uri="{FF2B5EF4-FFF2-40B4-BE49-F238E27FC236}">
                <a16:creationId xmlns:a16="http://schemas.microsoft.com/office/drawing/2014/main" id="{AD5B8C8D-2C5D-453D-9D2C-39D8C19FB4B9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2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start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FFEC6DF-BB1E-2B6A-5380-24E222FA7742}"/>
              </a:ext>
            </a:extLst>
          </p:cNvPr>
          <p:cNvSpPr txBox="1">
            <a:spLocks/>
          </p:cNvSpPr>
          <p:nvPr/>
        </p:nvSpPr>
        <p:spPr>
          <a:xfrm>
            <a:off x="381000" y="1513182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not to touch the pictures in the museum.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find out the truth of the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事实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［人与社会·人际交往］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有礼貌的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Anita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nervous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d237">
            <a:extLst>
              <a:ext uri="{FF2B5EF4-FFF2-40B4-BE49-F238E27FC236}">
                <a16:creationId xmlns:a16="http://schemas.microsoft.com/office/drawing/2014/main" id="{24FF93EF-725E-47AB-96E1-29A3896D585A}"/>
              </a:ext>
            </a:extLst>
          </p:cNvPr>
          <p:cNvSpPr/>
          <p:nvPr/>
        </p:nvSpPr>
        <p:spPr>
          <a:xfrm>
            <a:off x="5700014" y="5492854"/>
            <a:ext cx="20146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bad9d">
            <a:extLst>
              <a:ext uri="{FF2B5EF4-FFF2-40B4-BE49-F238E27FC236}">
                <a16:creationId xmlns:a16="http://schemas.microsoft.com/office/drawing/2014/main" id="{FB46375B-25E0-4F95-A263-67915C3E3CA3}"/>
              </a:ext>
            </a:extLst>
          </p:cNvPr>
          <p:cNvSpPr/>
          <p:nvPr/>
        </p:nvSpPr>
        <p:spPr>
          <a:xfrm>
            <a:off x="370840" y="4938118"/>
            <a:ext cx="23908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aee6d">
            <a:extLst>
              <a:ext uri="{FF2B5EF4-FFF2-40B4-BE49-F238E27FC236}">
                <a16:creationId xmlns:a16="http://schemas.microsoft.com/office/drawing/2014/main" id="{46017995-FA4C-438A-82E1-4B199C957401}"/>
              </a:ext>
            </a:extLst>
          </p:cNvPr>
          <p:cNvSpPr/>
          <p:nvPr/>
        </p:nvSpPr>
        <p:spPr>
          <a:xfrm>
            <a:off x="8101902" y="3273910"/>
            <a:ext cx="2071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polite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5e5b">
            <a:extLst>
              <a:ext uri="{FF2B5EF4-FFF2-40B4-BE49-F238E27FC236}">
                <a16:creationId xmlns:a16="http://schemas.microsoft.com/office/drawing/2014/main" id="{5D7B7D2C-F2A1-4CA6-BA3E-76064F8C1B3D}"/>
              </a:ext>
            </a:extLst>
          </p:cNvPr>
          <p:cNvSpPr/>
          <p:nvPr/>
        </p:nvSpPr>
        <p:spPr>
          <a:xfrm>
            <a:off x="5168265" y="2719174"/>
            <a:ext cx="17955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fc56">
            <a:extLst>
              <a:ext uri="{FF2B5EF4-FFF2-40B4-BE49-F238E27FC236}">
                <a16:creationId xmlns:a16="http://schemas.microsoft.com/office/drawing/2014/main" id="{1EB2EEA0-A035-465F-8A9C-8A8FA6262165}"/>
              </a:ext>
            </a:extLst>
          </p:cNvPr>
          <p:cNvSpPr/>
          <p:nvPr/>
        </p:nvSpPr>
        <p:spPr>
          <a:xfrm>
            <a:off x="637540" y="2164438"/>
            <a:ext cx="2900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E0BAB6-1A75-1E69-0744-7C21316ACF85}"/>
              </a:ext>
            </a:extLst>
          </p:cNvPr>
          <p:cNvSpPr txBox="1">
            <a:spLocks/>
          </p:cNvSpPr>
          <p:nvPr/>
        </p:nvSpPr>
        <p:spPr>
          <a:xfrm>
            <a:off x="381000" y="699654"/>
            <a:ext cx="114300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made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(mistake) in the exam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didn’t get good grades.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read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(sentence) aloud.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students talked about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(mean) of life in the Chinese lesson.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learn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(important) of water in class.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you like some coffee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thanks. I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to bed.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7b0e">
            <a:extLst>
              <a:ext uri="{FF2B5EF4-FFF2-40B4-BE49-F238E27FC236}">
                <a16:creationId xmlns:a16="http://schemas.microsoft.com/office/drawing/2014/main" id="{94969DAD-6874-4404-B59C-C4C551CEC4BB}"/>
              </a:ext>
            </a:extLst>
          </p:cNvPr>
          <p:cNvSpPr/>
          <p:nvPr/>
        </p:nvSpPr>
        <p:spPr>
          <a:xfrm>
            <a:off x="4084003" y="5551054"/>
            <a:ext cx="2066988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go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af7b">
            <a:extLst>
              <a:ext uri="{FF2B5EF4-FFF2-40B4-BE49-F238E27FC236}">
                <a16:creationId xmlns:a16="http://schemas.microsoft.com/office/drawing/2014/main" id="{8805EDBE-20D0-47BF-A120-0824A5A3B3C2}"/>
              </a:ext>
            </a:extLst>
          </p:cNvPr>
          <p:cNvSpPr/>
          <p:nvPr/>
        </p:nvSpPr>
        <p:spPr>
          <a:xfrm>
            <a:off x="2827909" y="4362334"/>
            <a:ext cx="31369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importance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6366e">
            <a:extLst>
              <a:ext uri="{FF2B5EF4-FFF2-40B4-BE49-F238E27FC236}">
                <a16:creationId xmlns:a16="http://schemas.microsoft.com/office/drawing/2014/main" id="{FBC4A445-E132-424C-A95B-E919E3B64C80}"/>
              </a:ext>
            </a:extLst>
          </p:cNvPr>
          <p:cNvSpPr/>
          <p:nvPr/>
        </p:nvSpPr>
        <p:spPr>
          <a:xfrm>
            <a:off x="5574665" y="3173614"/>
            <a:ext cx="26702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meaning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6fbb5">
            <a:extLst>
              <a:ext uri="{FF2B5EF4-FFF2-40B4-BE49-F238E27FC236}">
                <a16:creationId xmlns:a16="http://schemas.microsoft.com/office/drawing/2014/main" id="{335AAC75-06B2-49A7-BA8E-1CF703BA61F4}"/>
              </a:ext>
            </a:extLst>
          </p:cNvPr>
          <p:cNvSpPr/>
          <p:nvPr/>
        </p:nvSpPr>
        <p:spPr>
          <a:xfrm>
            <a:off x="3519932" y="2579254"/>
            <a:ext cx="27972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sentences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09425">
            <a:extLst>
              <a:ext uri="{FF2B5EF4-FFF2-40B4-BE49-F238E27FC236}">
                <a16:creationId xmlns:a16="http://schemas.microsoft.com/office/drawing/2014/main" id="{6C1981D3-45A4-4BCC-8F02-4760A85E9B76}"/>
              </a:ext>
            </a:extLst>
          </p:cNvPr>
          <p:cNvSpPr/>
          <p:nvPr/>
        </p:nvSpPr>
        <p:spPr>
          <a:xfrm>
            <a:off x="3979228" y="1390534"/>
            <a:ext cx="2690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42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202C9F-63D1-8ACC-E622-2817BE8423E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breakfast is _______ to us and it makes us stay active all 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delicious	B.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sweet	         D. tired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is valuable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宝贵的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might	        B. should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can’t	        D. mustn’t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503a">
            <a:extLst>
              <a:ext uri="{FF2B5EF4-FFF2-40B4-BE49-F238E27FC236}">
                <a16:creationId xmlns:a16="http://schemas.microsoft.com/office/drawing/2014/main" id="{DA52E4FE-D571-4D19-840F-393103664682}"/>
              </a:ext>
            </a:extLst>
          </p:cNvPr>
          <p:cNvSpPr/>
          <p:nvPr/>
        </p:nvSpPr>
        <p:spPr>
          <a:xfrm>
            <a:off x="505778" y="37998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d4daa">
            <a:extLst>
              <a:ext uri="{FF2B5EF4-FFF2-40B4-BE49-F238E27FC236}">
                <a16:creationId xmlns:a16="http://schemas.microsoft.com/office/drawing/2014/main" id="{2CCD08FD-9900-4C14-BBB8-DC03D519619A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23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D9A20C-556F-1823-63E7-FAFF6B3F2B15}"/>
              </a:ext>
            </a:extLst>
          </p:cNvPr>
          <p:cNvSpPr txBox="1">
            <a:spLocks/>
          </p:cNvSpPr>
          <p:nvPr/>
        </p:nvSpPr>
        <p:spPr>
          <a:xfrm>
            <a:off x="381000" y="806533"/>
            <a:ext cx="11430000" cy="4521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see the words on the blackboard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_______ in your notebook.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write it down	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write down 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write them down	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write down them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af42">
            <a:extLst>
              <a:ext uri="{FF2B5EF4-FFF2-40B4-BE49-F238E27FC236}">
                <a16:creationId xmlns:a16="http://schemas.microsoft.com/office/drawing/2014/main" id="{A2C4539C-5084-408E-95C4-33A3CDF75AD8}"/>
              </a:ext>
            </a:extLst>
          </p:cNvPr>
          <p:cNvSpPr/>
          <p:nvPr/>
        </p:nvSpPr>
        <p:spPr>
          <a:xfrm>
            <a:off x="505778" y="90305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6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5413526-A044-E2C3-6051-C77E61B51F8E}"/>
              </a:ext>
            </a:extLst>
          </p:cNvPr>
          <p:cNvSpPr txBox="1">
            <a:spLocks/>
          </p:cNvSpPr>
          <p:nvPr/>
        </p:nvSpPr>
        <p:spPr>
          <a:xfrm>
            <a:off x="381000" y="3975141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50A9E1-3101-5F41-8299-73DE16C41BC5}"/>
              </a:ext>
            </a:extLst>
          </p:cNvPr>
          <p:cNvSpPr txBox="1">
            <a:spLocks/>
          </p:cNvSpPr>
          <p:nvPr/>
        </p:nvSpPr>
        <p:spPr>
          <a:xfrm>
            <a:off x="381000" y="73528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［人与社会·和谐家庭］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 </a:t>
            </a:r>
            <a:endParaRPr lang="zh-CN" altLang="en-US" sz="3200" dirty="0"/>
          </a:p>
        </p:txBody>
      </p:sp>
      <p:sp>
        <p:nvSpPr>
          <p:cNvPr id="4" name="A_fed07">
            <a:extLst>
              <a:ext uri="{FF2B5EF4-FFF2-40B4-BE49-F238E27FC236}">
                <a16:creationId xmlns:a16="http://schemas.microsoft.com/office/drawing/2014/main" id="{12F3F03A-6DF5-4309-B494-6E2547154304}"/>
              </a:ext>
            </a:extLst>
          </p:cNvPr>
          <p:cNvSpPr/>
          <p:nvPr/>
        </p:nvSpPr>
        <p:spPr>
          <a:xfrm>
            <a:off x="505778" y="407166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7314b">
            <a:extLst>
              <a:ext uri="{FF2B5EF4-FFF2-40B4-BE49-F238E27FC236}">
                <a16:creationId xmlns:a16="http://schemas.microsoft.com/office/drawing/2014/main" id="{BA7A538F-5393-4758-9243-C74348C251A4}"/>
              </a:ext>
            </a:extLst>
          </p:cNvPr>
          <p:cNvSpPr/>
          <p:nvPr/>
        </p:nvSpPr>
        <p:spPr>
          <a:xfrm>
            <a:off x="505778" y="83180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0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5DBE17-CBC2-BBE3-2903-09E30860415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38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其实，我很喜欢伦敦。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like London very much.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让他考虑一下派对上要吃的食物吧。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food for the party.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他经常抬头看蓝天。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blue sky.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刚才他指出了我的一些错误。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now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of my mistakes.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请举手并告诉我你的名字和年龄。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hand and tell me your name and age.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1534">
            <a:extLst>
              <a:ext uri="{FF2B5EF4-FFF2-40B4-BE49-F238E27FC236}">
                <a16:creationId xmlns:a16="http://schemas.microsoft.com/office/drawing/2014/main" id="{F75A5092-85B1-4C4C-883C-9EC4A66C3D1B}"/>
              </a:ext>
            </a:extLst>
          </p:cNvPr>
          <p:cNvSpPr/>
          <p:nvPr/>
        </p:nvSpPr>
        <p:spPr>
          <a:xfrm>
            <a:off x="1405890" y="5750560"/>
            <a:ext cx="3019489" cy="3909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70c3b">
            <a:extLst>
              <a:ext uri="{FF2B5EF4-FFF2-40B4-BE49-F238E27FC236}">
                <a16:creationId xmlns:a16="http://schemas.microsoft.com/office/drawing/2014/main" id="{2AFEC3B9-2E8E-4CF6-877B-AD8F7FEE0D14}"/>
              </a:ext>
            </a:extLst>
          </p:cNvPr>
          <p:cNvSpPr/>
          <p:nvPr/>
        </p:nvSpPr>
        <p:spPr>
          <a:xfrm>
            <a:off x="2259965" y="4726432"/>
            <a:ext cx="3749739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pointed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5471">
            <a:extLst>
              <a:ext uri="{FF2B5EF4-FFF2-40B4-BE49-F238E27FC236}">
                <a16:creationId xmlns:a16="http://schemas.microsoft.com/office/drawing/2014/main" id="{C299C993-A161-417E-9FA2-C85C288DA0DE}"/>
              </a:ext>
            </a:extLst>
          </p:cNvPr>
          <p:cNvSpPr/>
          <p:nvPr/>
        </p:nvSpPr>
        <p:spPr>
          <a:xfrm>
            <a:off x="1753553" y="3702304"/>
            <a:ext cx="4386326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cbcd9">
            <a:extLst>
              <a:ext uri="{FF2B5EF4-FFF2-40B4-BE49-F238E27FC236}">
                <a16:creationId xmlns:a16="http://schemas.microsoft.com/office/drawing/2014/main" id="{6B0B9616-B0CE-4E37-8FDF-C6697637F046}"/>
              </a:ext>
            </a:extLst>
          </p:cNvPr>
          <p:cNvSpPr/>
          <p:nvPr/>
        </p:nvSpPr>
        <p:spPr>
          <a:xfrm>
            <a:off x="1655128" y="2678176"/>
            <a:ext cx="3791013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fea3">
            <a:extLst>
              <a:ext uri="{FF2B5EF4-FFF2-40B4-BE49-F238E27FC236}">
                <a16:creationId xmlns:a16="http://schemas.microsoft.com/office/drawing/2014/main" id="{5EB78075-CE64-4A79-8874-F046DAA27BC8}"/>
              </a:ext>
            </a:extLst>
          </p:cNvPr>
          <p:cNvSpPr/>
          <p:nvPr/>
        </p:nvSpPr>
        <p:spPr>
          <a:xfrm>
            <a:off x="370840" y="1654048"/>
            <a:ext cx="2927414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21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1753D49-5B8F-6CE8-259B-592DFDFEBA32}"/>
              </a:ext>
            </a:extLst>
          </p:cNvPr>
          <p:cNvSpPr txBox="1">
            <a:spLocks/>
          </p:cNvSpPr>
          <p:nvPr/>
        </p:nvSpPr>
        <p:spPr>
          <a:xfrm>
            <a:off x="381000" y="1179525"/>
            <a:ext cx="11430000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alarm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wakes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brush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dressed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downstairs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47468329-0685-4DD3-B7CD-52BE62656DCF}" vid="{211BBF60-5571-46D6-B871-F39EEF8063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</TotalTime>
  <Words>1346</Words>
  <Application>Microsoft Office PowerPoint</Application>
  <PresentationFormat>宽屏</PresentationFormat>
  <Paragraphs>132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4</cp:revision>
  <dcterms:created xsi:type="dcterms:W3CDTF">2025-09-09T08:24:05Z</dcterms:created>
  <dcterms:modified xsi:type="dcterms:W3CDTF">2025-09-10T15:03:45Z</dcterms:modified>
</cp:coreProperties>
</file>