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259" r:id="rId8"/>
    <p:sldId id="877" r:id="rId9"/>
    <p:sldId id="873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68" autoAdjust="0"/>
    <p:restoredTop sz="94660"/>
  </p:normalViewPr>
  <p:slideViewPr>
    <p:cSldViewPr snapToGrid="0" showGuides="1">
      <p:cViewPr varScale="1">
        <p:scale>
          <a:sx n="67" d="100"/>
          <a:sy n="67" d="100"/>
        </p:scale>
        <p:origin x="66" y="40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Developing ideas(Listening and speaking)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七年级 </a:t>
                  </a:r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Developing ideas(Listening and speaking)</a:t>
            </a:r>
            <a:endParaRPr lang="zh-CN" altLang="en-US" sz="34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Unit 2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46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More than fun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8C5181E3-B66B-9B68-6860-FD2CCD62E660}"/>
              </a:ext>
            </a:extLst>
          </p:cNvPr>
          <p:cNvSpPr txBox="1">
            <a:spLocks/>
          </p:cNvSpPr>
          <p:nvPr/>
        </p:nvSpPr>
        <p:spPr>
          <a:xfrm>
            <a:off x="271648" y="1335317"/>
            <a:ext cx="11648704" cy="3961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用所给单词的适当形式填空。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white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build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over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Brown’s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office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tenth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floor.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different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hobby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swimming.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throw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stone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bird.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fly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away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can’t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English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club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hold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speech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competition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Friday.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homework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need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write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careful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A_b5d21">
            <a:extLst>
              <a:ext uri="{FF2B5EF4-FFF2-40B4-BE49-F238E27FC236}">
                <a16:creationId xmlns:a16="http://schemas.microsoft.com/office/drawing/2014/main" id="{12CA7602-894A-443A-9944-89A16F99064D}"/>
              </a:ext>
            </a:extLst>
          </p:cNvPr>
          <p:cNvSpPr/>
          <p:nvPr/>
        </p:nvSpPr>
        <p:spPr>
          <a:xfrm>
            <a:off x="8194162" y="4760253"/>
            <a:ext cx="2200275" cy="41747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carefully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12" name="A_4354d">
            <a:extLst>
              <a:ext uri="{FF2B5EF4-FFF2-40B4-BE49-F238E27FC236}">
                <a16:creationId xmlns:a16="http://schemas.microsoft.com/office/drawing/2014/main" id="{18F73208-C6B5-47D3-9AA3-1EFCDD0DFCB8}"/>
              </a:ext>
            </a:extLst>
          </p:cNvPr>
          <p:cNvSpPr/>
          <p:nvPr/>
        </p:nvSpPr>
        <p:spPr>
          <a:xfrm>
            <a:off x="3185663" y="4205517"/>
            <a:ext cx="203365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holds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11" name="A_c7afc">
            <a:extLst>
              <a:ext uri="{FF2B5EF4-FFF2-40B4-BE49-F238E27FC236}">
                <a16:creationId xmlns:a16="http://schemas.microsoft.com/office/drawing/2014/main" id="{AB695857-F121-4267-96F5-65266C372C57}"/>
              </a:ext>
            </a:extLst>
          </p:cNvPr>
          <p:cNvSpPr/>
          <p:nvPr/>
        </p:nvSpPr>
        <p:spPr>
          <a:xfrm>
            <a:off x="5852536" y="3650781"/>
            <a:ext cx="18336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flies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10" name="A_0dd83">
            <a:extLst>
              <a:ext uri="{FF2B5EF4-FFF2-40B4-BE49-F238E27FC236}">
                <a16:creationId xmlns:a16="http://schemas.microsoft.com/office/drawing/2014/main" id="{770C83D6-6757-4F59-8158-0899CA07B29C}"/>
              </a:ext>
            </a:extLst>
          </p:cNvPr>
          <p:cNvSpPr/>
          <p:nvPr/>
        </p:nvSpPr>
        <p:spPr>
          <a:xfrm>
            <a:off x="4217475" y="3096045"/>
            <a:ext cx="238925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hobbies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9" name="A_10e08">
            <a:extLst>
              <a:ext uri="{FF2B5EF4-FFF2-40B4-BE49-F238E27FC236}">
                <a16:creationId xmlns:a16="http://schemas.microsoft.com/office/drawing/2014/main" id="{8C1DD6F6-147D-4DCF-9473-62E66DC3D71A}"/>
              </a:ext>
            </a:extLst>
          </p:cNvPr>
          <p:cNvSpPr/>
          <p:nvPr/>
        </p:nvSpPr>
        <p:spPr>
          <a:xfrm>
            <a:off x="3276151" y="1986573"/>
            <a:ext cx="2489263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building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2" grpId="0" animBg="1"/>
      <p:bldP spid="11" grpId="0" animBg="1"/>
      <p:bldP spid="10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CA8AAF3-E99D-FEBC-A25A-34B59A3487F8}"/>
              </a:ext>
            </a:extLst>
          </p:cNvPr>
          <p:cNvSpPr txBox="1">
            <a:spLocks/>
          </p:cNvSpPr>
          <p:nvPr/>
        </p:nvSpPr>
        <p:spPr>
          <a:xfrm>
            <a:off x="274122" y="710050"/>
            <a:ext cx="11811000" cy="4837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0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从方框中选择合适的单词或短语，并用其正确形式填空。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nature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weak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kind of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at school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fly away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grandmother is ill. She is so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that she has to stay in bed.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Sometimes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can stop our steps to enjoy the beauty of </a:t>
            </a:r>
            <a:r>
              <a:rPr lang="en-US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bird hears the noise and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quickly.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Er’kuai is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popular food in Yunnan. It tastes delicious.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Although there are too many rules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still enjoy my school life.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A_9a60c">
            <a:extLst>
              <a:ext uri="{FF2B5EF4-FFF2-40B4-BE49-F238E27FC236}">
                <a16:creationId xmlns:a16="http://schemas.microsoft.com/office/drawing/2014/main" id="{A3D282EA-21B5-47F8-957E-3057D10921F8}"/>
              </a:ext>
            </a:extLst>
          </p:cNvPr>
          <p:cNvSpPr/>
          <p:nvPr/>
        </p:nvSpPr>
        <p:spPr>
          <a:xfrm>
            <a:off x="6211506" y="4241226"/>
            <a:ext cx="2701988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 school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12" name="A_5a311">
            <a:extLst>
              <a:ext uri="{FF2B5EF4-FFF2-40B4-BE49-F238E27FC236}">
                <a16:creationId xmlns:a16="http://schemas.microsoft.com/office/drawing/2014/main" id="{5CF69EF6-8144-4F84-9B5C-B6EAC089D03B}"/>
              </a:ext>
            </a:extLst>
          </p:cNvPr>
          <p:cNvSpPr/>
          <p:nvPr/>
        </p:nvSpPr>
        <p:spPr>
          <a:xfrm>
            <a:off x="2252217" y="3646866"/>
            <a:ext cx="2806764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kind of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11" name="A_b29b7">
            <a:extLst>
              <a:ext uri="{FF2B5EF4-FFF2-40B4-BE49-F238E27FC236}">
                <a16:creationId xmlns:a16="http://schemas.microsoft.com/office/drawing/2014/main" id="{CF00392D-447A-47CD-9851-1FC5ABB4B306}"/>
              </a:ext>
            </a:extLst>
          </p:cNvPr>
          <p:cNvSpPr/>
          <p:nvPr/>
        </p:nvSpPr>
        <p:spPr>
          <a:xfrm>
            <a:off x="5271134" y="3052506"/>
            <a:ext cx="2967100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flies away</a:t>
            </a:r>
            <a:r>
              <a:rPr lang="zh-CN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10" name="A_01536">
            <a:extLst>
              <a:ext uri="{FF2B5EF4-FFF2-40B4-BE49-F238E27FC236}">
                <a16:creationId xmlns:a16="http://schemas.microsoft.com/office/drawing/2014/main" id="{029853D3-3C7E-4BF5-838D-F48413E93C07}"/>
              </a:ext>
            </a:extLst>
          </p:cNvPr>
          <p:cNvSpPr/>
          <p:nvPr/>
        </p:nvSpPr>
        <p:spPr>
          <a:xfrm>
            <a:off x="9987089" y="2631256"/>
            <a:ext cx="1675955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nature </a:t>
            </a:r>
            <a:endParaRPr lang="zh-CN" altLang="en-US" dirty="0"/>
          </a:p>
        </p:txBody>
      </p:sp>
      <p:sp>
        <p:nvSpPr>
          <p:cNvPr id="9" name="A_cd260">
            <a:extLst>
              <a:ext uri="{FF2B5EF4-FFF2-40B4-BE49-F238E27FC236}">
                <a16:creationId xmlns:a16="http://schemas.microsoft.com/office/drawing/2014/main" id="{99EA436D-57EC-4419-805A-4CCD7C2486AD}"/>
              </a:ext>
            </a:extLst>
          </p:cNvPr>
          <p:cNvSpPr/>
          <p:nvPr/>
        </p:nvSpPr>
        <p:spPr>
          <a:xfrm>
            <a:off x="5772079" y="1995290"/>
            <a:ext cx="2214626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weak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6ECACA9F-FCEA-7386-A430-65B4B7EE2A10}"/>
              </a:ext>
            </a:extLst>
          </p:cNvPr>
          <p:cNvSpPr/>
          <p:nvPr/>
        </p:nvSpPr>
        <p:spPr>
          <a:xfrm>
            <a:off x="1900052" y="1472540"/>
            <a:ext cx="8633361" cy="47501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09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2" grpId="0" animBg="1"/>
      <p:bldP spid="11" grpId="0" animBg="1"/>
      <p:bldP spid="10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9BBA6A1-B58C-DDC9-4622-D267DCD67B6A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5794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翻译句子。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飞机将于几点起飞？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time will the plane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你是什么时候认识莉莉的？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 did you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Lily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［人与社会·畅想未来］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将来我们将会有越来越多的机器人为我们工作。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will have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robots working for us.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175b6">
            <a:extLst>
              <a:ext uri="{FF2B5EF4-FFF2-40B4-BE49-F238E27FC236}">
                <a16:creationId xmlns:a16="http://schemas.microsoft.com/office/drawing/2014/main" id="{A579D7AC-7EA1-4D84-824E-D05920C825B7}"/>
              </a:ext>
            </a:extLst>
          </p:cNvPr>
          <p:cNvSpPr/>
          <p:nvPr/>
        </p:nvSpPr>
        <p:spPr>
          <a:xfrm>
            <a:off x="2685225" y="5067808"/>
            <a:ext cx="568763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4" name="A_0a987">
            <a:extLst>
              <a:ext uri="{FF2B5EF4-FFF2-40B4-BE49-F238E27FC236}">
                <a16:creationId xmlns:a16="http://schemas.microsoft.com/office/drawing/2014/main" id="{D276A373-53A1-469E-8137-2131FEB3FA35}"/>
              </a:ext>
            </a:extLst>
          </p:cNvPr>
          <p:cNvSpPr/>
          <p:nvPr/>
        </p:nvSpPr>
        <p:spPr>
          <a:xfrm>
            <a:off x="2909253" y="3165856"/>
            <a:ext cx="50467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know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2" name="A_918be">
            <a:extLst>
              <a:ext uri="{FF2B5EF4-FFF2-40B4-BE49-F238E27FC236}">
                <a16:creationId xmlns:a16="http://schemas.microsoft.com/office/drawing/2014/main" id="{94DFDBD1-B5C4-476A-9B63-A708A10A97E4}"/>
              </a:ext>
            </a:extLst>
          </p:cNvPr>
          <p:cNvSpPr/>
          <p:nvPr/>
        </p:nvSpPr>
        <p:spPr>
          <a:xfrm>
            <a:off x="4736465" y="1897888"/>
            <a:ext cx="34497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off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9308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8A6245D-6AB4-441C-217A-A7452AE294A1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45148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老师走进教室，手里拿着一本书。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teacher comes into the classroom and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book</a:t>
            </a:r>
            <a:b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his hand.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［新素材·女性宇航员］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中国有许多优秀的女性宇航员，比如王亚平。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China has some excellent women astronauts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b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Wang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Yaping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 </a:t>
            </a:r>
            <a:endParaRPr lang="zh-CN" altLang="en-US" sz="3200" dirty="0"/>
          </a:p>
        </p:txBody>
      </p:sp>
      <p:sp>
        <p:nvSpPr>
          <p:cNvPr id="5" name="A_51699">
            <a:extLst>
              <a:ext uri="{FF2B5EF4-FFF2-40B4-BE49-F238E27FC236}">
                <a16:creationId xmlns:a16="http://schemas.microsoft.com/office/drawing/2014/main" id="{C0259B3C-AC05-4D2E-9E5A-B531270D673B}"/>
              </a:ext>
            </a:extLst>
          </p:cNvPr>
          <p:cNvSpPr/>
          <p:nvPr/>
        </p:nvSpPr>
        <p:spPr>
          <a:xfrm>
            <a:off x="462915" y="4433824"/>
            <a:ext cx="4290060" cy="47792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example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545b3">
            <a:extLst>
              <a:ext uri="{FF2B5EF4-FFF2-40B4-BE49-F238E27FC236}">
                <a16:creationId xmlns:a16="http://schemas.microsoft.com/office/drawing/2014/main" id="{C0E61B01-3CA0-4EBB-9B42-D244654383A5}"/>
              </a:ext>
            </a:extLst>
          </p:cNvPr>
          <p:cNvSpPr/>
          <p:nvPr/>
        </p:nvSpPr>
        <p:spPr>
          <a:xfrm>
            <a:off x="472440" y="1897888"/>
            <a:ext cx="17637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98da0">
            <a:extLst>
              <a:ext uri="{FF2B5EF4-FFF2-40B4-BE49-F238E27FC236}">
                <a16:creationId xmlns:a16="http://schemas.microsoft.com/office/drawing/2014/main" id="{0797826D-7055-4D1B-B155-B60535561AD5}"/>
              </a:ext>
            </a:extLst>
          </p:cNvPr>
          <p:cNvSpPr/>
          <p:nvPr/>
        </p:nvSpPr>
        <p:spPr>
          <a:xfrm>
            <a:off x="7706233" y="1263904"/>
            <a:ext cx="23511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holds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3507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D754D5AA-4F5D-D3D9-C5E3-ACE8E1A031D5}"/>
              </a:ext>
            </a:extLst>
          </p:cNvPr>
          <p:cNvSpPr txBox="1">
            <a:spLocks/>
          </p:cNvSpPr>
          <p:nvPr/>
        </p:nvSpPr>
        <p:spPr>
          <a:xfrm>
            <a:off x="7828849" y="1017752"/>
            <a:ext cx="4144541" cy="50823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Thank you.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That’s a good idea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I’d like to try it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too.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I like reading books.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 I like playing the violin.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 When do you go running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G. Do you often do exercise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A373953-94D6-02FF-843E-1E01FB79B0BF}"/>
              </a:ext>
            </a:extLst>
          </p:cNvPr>
          <p:cNvSpPr txBox="1">
            <a:spLocks/>
          </p:cNvSpPr>
          <p:nvPr/>
        </p:nvSpPr>
        <p:spPr>
          <a:xfrm>
            <a:off x="277132" y="1298278"/>
            <a:ext cx="7551717" cy="45213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Ⅳ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［语言能力·理解能力］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江西中考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补全对话。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Protein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Tom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talking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hobbies.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Protein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Tom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Hello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Protein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Hi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Tom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look sporty.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_____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Yes. I like running.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Great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It’s both a sport and a hobby. What else do you do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3" name="A_2b147">
            <a:extLst>
              <a:ext uri="{FF2B5EF4-FFF2-40B4-BE49-F238E27FC236}">
                <a16:creationId xmlns:a16="http://schemas.microsoft.com/office/drawing/2014/main" id="{9750FC91-BAC0-439A-B3CD-A64A577490FF}"/>
              </a:ext>
            </a:extLst>
          </p:cNvPr>
          <p:cNvSpPr/>
          <p:nvPr/>
        </p:nvSpPr>
        <p:spPr>
          <a:xfrm>
            <a:off x="5584907" y="3613742"/>
            <a:ext cx="2025777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ED3D1C2B-2409-2DC2-2AE9-1D8EDAF65328}"/>
              </a:ext>
            </a:extLst>
          </p:cNvPr>
          <p:cNvSpPr txBox="1">
            <a:spLocks/>
          </p:cNvSpPr>
          <p:nvPr/>
        </p:nvSpPr>
        <p:spPr>
          <a:xfrm>
            <a:off x="381000" y="1170497"/>
            <a:ext cx="114300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Wow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That’s cool.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Tai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ji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could really help people keep fit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That’s right. What’s your hobby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yes. You play it very well.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It’s my favorite.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Maybe we could learn from each other.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_____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1e4c8">
            <a:extLst>
              <a:ext uri="{FF2B5EF4-FFF2-40B4-BE49-F238E27FC236}">
                <a16:creationId xmlns:a16="http://schemas.microsoft.com/office/drawing/2014/main" id="{7C5F912F-797D-4086-B5B6-946F7624EC4C}"/>
              </a:ext>
            </a:extLst>
          </p:cNvPr>
          <p:cNvSpPr/>
          <p:nvPr/>
        </p:nvSpPr>
        <p:spPr>
          <a:xfrm>
            <a:off x="1432878" y="5704905"/>
            <a:ext cx="2206752" cy="46960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 </a:t>
            </a:r>
            <a:endParaRPr lang="zh-CN" altLang="en-US"/>
          </a:p>
        </p:txBody>
      </p:sp>
      <p:sp>
        <p:nvSpPr>
          <p:cNvPr id="6" name="A_e062a">
            <a:extLst>
              <a:ext uri="{FF2B5EF4-FFF2-40B4-BE49-F238E27FC236}">
                <a16:creationId xmlns:a16="http://schemas.microsoft.com/office/drawing/2014/main" id="{EE89FCCC-F0C5-4D0F-BE77-9BD9B594FDDD}"/>
              </a:ext>
            </a:extLst>
          </p:cNvPr>
          <p:cNvSpPr/>
          <p:nvPr/>
        </p:nvSpPr>
        <p:spPr>
          <a:xfrm>
            <a:off x="1432878" y="4436937"/>
            <a:ext cx="17193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ba34f">
            <a:extLst>
              <a:ext uri="{FF2B5EF4-FFF2-40B4-BE49-F238E27FC236}">
                <a16:creationId xmlns:a16="http://schemas.microsoft.com/office/drawing/2014/main" id="{0377E52E-5ACF-4E9A-AB92-6DF227F1014E}"/>
              </a:ext>
            </a:extLst>
          </p:cNvPr>
          <p:cNvSpPr/>
          <p:nvPr/>
        </p:nvSpPr>
        <p:spPr>
          <a:xfrm>
            <a:off x="1432878" y="3168969"/>
            <a:ext cx="16971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BC2BC35-D7CC-330D-C933-4F0D8DCD6E05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672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spend some of my free time on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with my grandfather.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834f7">
            <a:extLst>
              <a:ext uri="{FF2B5EF4-FFF2-40B4-BE49-F238E27FC236}">
                <a16:creationId xmlns:a16="http://schemas.microsoft.com/office/drawing/2014/main" id="{03B2671F-2EAB-4931-B7AB-4C8E7E083554}"/>
              </a:ext>
            </a:extLst>
          </p:cNvPr>
          <p:cNvSpPr/>
          <p:nvPr/>
        </p:nvSpPr>
        <p:spPr>
          <a:xfrm>
            <a:off x="4927092" y="1267017"/>
            <a:ext cx="17193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458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4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.potx" id="{28AE7B90-B60E-46FF-820F-10F00B3AE145}" vid="{64790AE8-BED3-452B-9AAC-191AABE9C4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48</TotalTime>
  <Words>619</Words>
  <Application>Microsoft Office PowerPoint</Application>
  <PresentationFormat>宽屏</PresentationFormat>
  <Paragraphs>76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5" baseType="lpstr">
      <vt:lpstr>等线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fei li</dc:creator>
  <cp:lastModifiedBy>fei li</cp:lastModifiedBy>
  <cp:revision>6</cp:revision>
  <dcterms:created xsi:type="dcterms:W3CDTF">2025-09-09T12:41:12Z</dcterms:created>
  <dcterms:modified xsi:type="dcterms:W3CDTF">2025-09-11T05:20:09Z</dcterms:modified>
</cp:coreProperties>
</file>