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259" r:id="rId8"/>
    <p:sldId id="877" r:id="rId9"/>
    <p:sldId id="873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8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66" y="40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Section A(1a~2f)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七年级 </a:t>
                  </a:r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Starting out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3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Family ties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BC98C33-F55D-335F-0EDA-94376417C8D2}"/>
              </a:ext>
            </a:extLst>
          </p:cNvPr>
          <p:cNvSpPr txBox="1">
            <a:spLocks/>
          </p:cNvSpPr>
          <p:nvPr/>
        </p:nvSpPr>
        <p:spPr>
          <a:xfrm>
            <a:off x="381000" y="1293421"/>
            <a:ext cx="11430000" cy="52753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None/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从方框中选择合适的单词，并用其正确形式填空。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1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activity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answer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each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family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member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［人与自我·学校生活］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classmates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loves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small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three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parents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Free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Children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解放儿童组织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asked him a question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he didn’t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［人与社会·体育活动］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outdoor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such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climbing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running.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A_88386">
            <a:extLst>
              <a:ext uri="{FF2B5EF4-FFF2-40B4-BE49-F238E27FC236}">
                <a16:creationId xmlns:a16="http://schemas.microsoft.com/office/drawing/2014/main" id="{48132193-F57F-4C7B-9E06-D30C5DAFEBE0}"/>
              </a:ext>
            </a:extLst>
          </p:cNvPr>
          <p:cNvSpPr/>
          <p:nvPr/>
        </p:nvSpPr>
        <p:spPr>
          <a:xfrm>
            <a:off x="9006777" y="5614469"/>
            <a:ext cx="2644838" cy="38959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activities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8" name="A_49f8c">
            <a:extLst>
              <a:ext uri="{FF2B5EF4-FFF2-40B4-BE49-F238E27FC236}">
                <a16:creationId xmlns:a16="http://schemas.microsoft.com/office/drawing/2014/main" id="{CF16F1A9-A8C9-431C-8E86-4E4A74AA686A}"/>
              </a:ext>
            </a:extLst>
          </p:cNvPr>
          <p:cNvSpPr/>
          <p:nvPr/>
        </p:nvSpPr>
        <p:spPr>
          <a:xfrm>
            <a:off x="6574790" y="5145077"/>
            <a:ext cx="2397189" cy="38959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answer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c1f6c">
            <a:extLst>
              <a:ext uri="{FF2B5EF4-FFF2-40B4-BE49-F238E27FC236}">
                <a16:creationId xmlns:a16="http://schemas.microsoft.com/office/drawing/2014/main" id="{44C4F6DF-2338-4768-BC0F-2AA4808428B0}"/>
              </a:ext>
            </a:extLst>
          </p:cNvPr>
          <p:cNvSpPr/>
          <p:nvPr/>
        </p:nvSpPr>
        <p:spPr>
          <a:xfrm>
            <a:off x="5591493" y="4206293"/>
            <a:ext cx="2705163" cy="38959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members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7d1ec">
            <a:extLst>
              <a:ext uri="{FF2B5EF4-FFF2-40B4-BE49-F238E27FC236}">
                <a16:creationId xmlns:a16="http://schemas.microsoft.com/office/drawing/2014/main" id="{738F3273-AFEE-417E-B98D-4531723E5077}"/>
              </a:ext>
            </a:extLst>
          </p:cNvPr>
          <p:cNvSpPr/>
          <p:nvPr/>
        </p:nvSpPr>
        <p:spPr>
          <a:xfrm>
            <a:off x="2829878" y="3267509"/>
            <a:ext cx="2190813" cy="38959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0de7d">
            <a:extLst>
              <a:ext uri="{FF2B5EF4-FFF2-40B4-BE49-F238E27FC236}">
                <a16:creationId xmlns:a16="http://schemas.microsoft.com/office/drawing/2014/main" id="{D4338474-CF2E-412D-A64A-5624F1A45138}"/>
              </a:ext>
            </a:extLst>
          </p:cNvPr>
          <p:cNvSpPr/>
          <p:nvPr/>
        </p:nvSpPr>
        <p:spPr>
          <a:xfrm>
            <a:off x="6517577" y="2328725"/>
            <a:ext cx="1993963" cy="38959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each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B7403F6-EDEC-D51A-EACC-9D3730C53A89}"/>
              </a:ext>
            </a:extLst>
          </p:cNvPr>
          <p:cNvSpPr/>
          <p:nvPr/>
        </p:nvSpPr>
        <p:spPr>
          <a:xfrm>
            <a:off x="2410691" y="1852551"/>
            <a:ext cx="7327075" cy="3918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7" grpId="0" animBg="1"/>
      <p:bldP spid="6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2CEA269-DD51-B4B6-BB1B-5B51F32C5FAA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［语言能力·理解能力］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Listen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sister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 her friend on the phone.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talks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B. is talking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talked             	D. will talk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 do you usually do on Sundays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usually visit my grandparents.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What	                 B. When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Who	                 D. Where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1dd80">
            <a:extLst>
              <a:ext uri="{FF2B5EF4-FFF2-40B4-BE49-F238E27FC236}">
                <a16:creationId xmlns:a16="http://schemas.microsoft.com/office/drawing/2014/main" id="{7428A592-D718-4A7D-B8C9-9FBE560D3C0B}"/>
              </a:ext>
            </a:extLst>
          </p:cNvPr>
          <p:cNvSpPr/>
          <p:nvPr/>
        </p:nvSpPr>
        <p:spPr>
          <a:xfrm>
            <a:off x="505778" y="379984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2" name="A_f8deb">
            <a:extLst>
              <a:ext uri="{FF2B5EF4-FFF2-40B4-BE49-F238E27FC236}">
                <a16:creationId xmlns:a16="http://schemas.microsoft.com/office/drawing/2014/main" id="{7E110FB3-9BD1-41B1-9199-2B3C6B54175C}"/>
              </a:ext>
            </a:extLst>
          </p:cNvPr>
          <p:cNvSpPr/>
          <p:nvPr/>
        </p:nvSpPr>
        <p:spPr>
          <a:xfrm>
            <a:off x="505778" y="1263904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475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6EB83DC-CE3C-9964-E0B1-0EA214FC3841}"/>
              </a:ext>
            </a:extLst>
          </p:cNvPr>
          <p:cNvSpPr txBox="1">
            <a:spLocks/>
          </p:cNvSpPr>
          <p:nvPr/>
        </p:nvSpPr>
        <p:spPr>
          <a:xfrm>
            <a:off x="381000" y="675904"/>
            <a:ext cx="11430000" cy="45218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small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it is very beautiful.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Is this your classroom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Where is your classroom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What is your classroom like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When do you clean your classroom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b1d29">
            <a:extLst>
              <a:ext uri="{FF2B5EF4-FFF2-40B4-BE49-F238E27FC236}">
                <a16:creationId xmlns:a16="http://schemas.microsoft.com/office/drawing/2014/main" id="{D08C1983-711F-485C-A0BC-0238DE86CF7A}"/>
              </a:ext>
            </a:extLst>
          </p:cNvPr>
          <p:cNvSpPr/>
          <p:nvPr/>
        </p:nvSpPr>
        <p:spPr>
          <a:xfrm>
            <a:off x="505778" y="77242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549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6B41252C-F1E3-1FE7-D6AE-46D8D6720EA8}"/>
              </a:ext>
            </a:extLst>
          </p:cNvPr>
          <p:cNvSpPr txBox="1">
            <a:spLocks/>
          </p:cNvSpPr>
          <p:nvPr/>
        </p:nvSpPr>
        <p:spPr>
          <a:xfrm>
            <a:off x="381000" y="3767875"/>
            <a:ext cx="114300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 the letters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mean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Artificial Intelligence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ask for	            B. stand for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go for	            D. search for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03FD76B-3A00-A509-5D17-940C7D60BE24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3234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is a kind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She often helps other 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person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peoples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people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person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people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persons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person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people </a:t>
            </a:r>
            <a:endParaRPr lang="zh-CN" altLang="en-US" sz="3200" dirty="0"/>
          </a:p>
        </p:txBody>
      </p:sp>
      <p:sp>
        <p:nvSpPr>
          <p:cNvPr id="4" name="A_2548b">
            <a:extLst>
              <a:ext uri="{FF2B5EF4-FFF2-40B4-BE49-F238E27FC236}">
                <a16:creationId xmlns:a16="http://schemas.microsoft.com/office/drawing/2014/main" id="{D96545B6-2B59-4B2F-9DB1-B095A8C78C79}"/>
              </a:ext>
            </a:extLst>
          </p:cNvPr>
          <p:cNvSpPr/>
          <p:nvPr/>
        </p:nvSpPr>
        <p:spPr>
          <a:xfrm>
            <a:off x="505778" y="3864395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2" name="A_7f082">
            <a:extLst>
              <a:ext uri="{FF2B5EF4-FFF2-40B4-BE49-F238E27FC236}">
                <a16:creationId xmlns:a16="http://schemas.microsoft.com/office/drawing/2014/main" id="{BC585291-6570-45D5-974C-4C7B4E05630A}"/>
              </a:ext>
            </a:extLst>
          </p:cNvPr>
          <p:cNvSpPr/>
          <p:nvPr/>
        </p:nvSpPr>
        <p:spPr>
          <a:xfrm>
            <a:off x="505778" y="62992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176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BB89F5A-5556-99A3-43F5-A4D4453BE35C}"/>
              </a:ext>
            </a:extLst>
          </p:cNvPr>
          <p:cNvSpPr txBox="1">
            <a:spLocks/>
          </p:cNvSpPr>
          <p:nvPr/>
        </p:nvSpPr>
        <p:spPr>
          <a:xfrm>
            <a:off x="381000" y="1065222"/>
            <a:ext cx="6316683" cy="55092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Ⅲ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endParaRPr lang="zh-CN" altLang="zh-CN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it a picture of your family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is.</a:t>
            </a:r>
            <a:endParaRPr lang="zh-CN" altLang="zh-CN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Oh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have a big family. 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Who’s he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this man your uncle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5def1">
            <a:extLst>
              <a:ext uri="{FF2B5EF4-FFF2-40B4-BE49-F238E27FC236}">
                <a16:creationId xmlns:a16="http://schemas.microsoft.com/office/drawing/2014/main" id="{D507E938-F203-41EB-A8EF-6A1C1E6B0F28}"/>
              </a:ext>
            </a:extLst>
          </p:cNvPr>
          <p:cNvSpPr/>
          <p:nvPr/>
        </p:nvSpPr>
        <p:spPr>
          <a:xfrm>
            <a:off x="1515428" y="5916622"/>
            <a:ext cx="2025777" cy="44024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5" name="A_91942">
            <a:extLst>
              <a:ext uri="{FF2B5EF4-FFF2-40B4-BE49-F238E27FC236}">
                <a16:creationId xmlns:a16="http://schemas.microsoft.com/office/drawing/2014/main" id="{E3629052-128A-4F99-BEFD-C03C6143E9B5}"/>
              </a:ext>
            </a:extLst>
          </p:cNvPr>
          <p:cNvSpPr/>
          <p:nvPr/>
        </p:nvSpPr>
        <p:spPr>
          <a:xfrm>
            <a:off x="1515428" y="4727902"/>
            <a:ext cx="2143252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606050"/>
            <a:ext cx="2525445" cy="459172"/>
          </a:xfrm>
          <a:prstGeom prst="rect">
            <a:avLst/>
          </a:prstGeom>
        </p:spPr>
      </p:pic>
      <p:sp>
        <p:nvSpPr>
          <p:cNvPr id="3" name="A_b12eb">
            <a:extLst>
              <a:ext uri="{FF2B5EF4-FFF2-40B4-BE49-F238E27FC236}">
                <a16:creationId xmlns:a16="http://schemas.microsoft.com/office/drawing/2014/main" id="{E0DDE005-AD47-4B2E-9DDA-C9FE248E2444}"/>
              </a:ext>
            </a:extLst>
          </p:cNvPr>
          <p:cNvSpPr/>
          <p:nvPr/>
        </p:nvSpPr>
        <p:spPr>
          <a:xfrm>
            <a:off x="1515428" y="1756102"/>
            <a:ext cx="2100389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796F4AE-B0CE-B47E-F330-45C5E13D4BC3}"/>
              </a:ext>
            </a:extLst>
          </p:cNvPr>
          <p:cNvSpPr txBox="1">
            <a:spLocks/>
          </p:cNvSpPr>
          <p:nvPr/>
        </p:nvSpPr>
        <p:spPr>
          <a:xfrm>
            <a:off x="6801551" y="1065222"/>
            <a:ext cx="4852060" cy="508703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Yes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is.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What’s this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His name is Jeff.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Who is this boy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Look at this picture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Tom.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Yes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 is my father’s sister.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G. He’s my grandpa and the old woman is my grandma.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E6AD155-4F06-A0F0-538E-6CF347DAFA89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11430000" cy="38645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What’s his name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Who’s this woman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she your aunt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Who are those three children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They are my sister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brother and me. 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7674d">
            <a:extLst>
              <a:ext uri="{FF2B5EF4-FFF2-40B4-BE49-F238E27FC236}">
                <a16:creationId xmlns:a16="http://schemas.microsoft.com/office/drawing/2014/main" id="{D7DCE1D9-3278-423B-9C71-8869F4A0CF2E}"/>
              </a:ext>
            </a:extLst>
          </p:cNvPr>
          <p:cNvSpPr/>
          <p:nvPr/>
        </p:nvSpPr>
        <p:spPr>
          <a:xfrm>
            <a:off x="1591628" y="2531872"/>
            <a:ext cx="21829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2" name="A_8f72c">
            <a:extLst>
              <a:ext uri="{FF2B5EF4-FFF2-40B4-BE49-F238E27FC236}">
                <a16:creationId xmlns:a16="http://schemas.microsoft.com/office/drawing/2014/main" id="{9EF0F581-69D3-4AFC-A41F-F641C2B361E2}"/>
              </a:ext>
            </a:extLst>
          </p:cNvPr>
          <p:cNvSpPr/>
          <p:nvPr/>
        </p:nvSpPr>
        <p:spPr>
          <a:xfrm>
            <a:off x="1591628" y="1263904"/>
            <a:ext cx="222897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00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.potx" id="{E3211F13-1B78-4B0A-971F-8E83F11BA2A0}" vid="{D9A6ED00-DD1A-497F-B0C5-A362F839448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8</TotalTime>
  <Words>532</Words>
  <Application>Microsoft Office PowerPoint</Application>
  <PresentationFormat>宽屏</PresentationFormat>
  <Paragraphs>77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5" baseType="lpstr">
      <vt:lpstr>等线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 li</dc:creator>
  <cp:lastModifiedBy>fei li</cp:lastModifiedBy>
  <cp:revision>5</cp:revision>
  <dcterms:created xsi:type="dcterms:W3CDTF">2025-09-09T22:16:22Z</dcterms:created>
  <dcterms:modified xsi:type="dcterms:W3CDTF">2025-09-11T05:24:08Z</dcterms:modified>
</cp:coreProperties>
</file>