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259" r:id="rId8"/>
    <p:sldId id="877" r:id="rId9"/>
    <p:sldId id="878" r:id="rId10"/>
    <p:sldId id="879" r:id="rId11"/>
    <p:sldId id="880" r:id="rId12"/>
    <p:sldId id="881" r:id="rId13"/>
    <p:sldId id="882" r:id="rId14"/>
    <p:sldId id="883" r:id="rId15"/>
    <p:sldId id="884" r:id="rId16"/>
    <p:sldId id="885" r:id="rId17"/>
    <p:sldId id="886" r:id="rId18"/>
    <p:sldId id="887" r:id="rId19"/>
    <p:sldId id="873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68" autoAdjust="0"/>
    <p:restoredTop sz="94660"/>
  </p:normalViewPr>
  <p:slideViewPr>
    <p:cSldViewPr snapToGrid="0" showGuides="1">
      <p:cViewPr varScale="1">
        <p:scale>
          <a:sx n="81" d="100"/>
          <a:sy n="81" d="100"/>
        </p:scale>
        <p:origin x="90" y="10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Developing ideas(Reading for writing)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七年级 </a:t>
                  </a:r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3AEA1A6-D020-307D-95AC-F9924CC586B9}"/>
              </a:ext>
            </a:extLst>
          </p:cNvPr>
          <p:cNvSpPr txBox="1">
            <a:spLocks/>
          </p:cNvSpPr>
          <p:nvPr/>
        </p:nvSpPr>
        <p:spPr>
          <a:xfrm>
            <a:off x="381000" y="854034"/>
            <a:ext cx="11430000" cy="54378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Also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government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each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country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things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protect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animals.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example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China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pandas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were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endangered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animals.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save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government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built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reserves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Scientists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doing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research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better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understand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living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habits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pandas.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hard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finally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paid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off.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2016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pandas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became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longer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endangered.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2023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were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900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pandas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living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wild.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Anyway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things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save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animals.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better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animals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live. 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80371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F9D3329-8B8D-E8AF-5841-EE6DC1866B14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4362522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阅读短文，回答下列问题。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 are animals important for us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(One example is OK)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What’s biodiversity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According to the passage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how can we save the lives of animals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</a:t>
            </a:r>
          </a:p>
          <a:p>
            <a:pPr>
              <a:lnSpc>
                <a:spcPct val="130000"/>
              </a:lnSpc>
              <a:buNone/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e6da6">
            <a:extLst>
              <a:ext uri="{FF2B5EF4-FFF2-40B4-BE49-F238E27FC236}">
                <a16:creationId xmlns:a16="http://schemas.microsoft.com/office/drawing/2014/main" id="{BB65DE24-51EB-4C12-86C7-3715218543F5}"/>
              </a:ext>
            </a:extLst>
          </p:cNvPr>
          <p:cNvSpPr/>
          <p:nvPr/>
        </p:nvSpPr>
        <p:spPr>
          <a:xfrm>
            <a:off x="370840" y="4727596"/>
            <a:ext cx="14786610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can refuse to eat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wear or use anything that comes from </a:t>
            </a:r>
          </a:p>
          <a:p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wild animals.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dirty="0"/>
          </a:p>
        </p:txBody>
      </p:sp>
      <p:sp>
        <p:nvSpPr>
          <p:cNvPr id="4" name="A_c38d4">
            <a:extLst>
              <a:ext uri="{FF2B5EF4-FFF2-40B4-BE49-F238E27FC236}">
                <a16:creationId xmlns:a16="http://schemas.microsoft.com/office/drawing/2014/main" id="{D2EEA7DF-4226-4760-8AB4-C8E91454130A}"/>
              </a:ext>
            </a:extLst>
          </p:cNvPr>
          <p:cNvSpPr/>
          <p:nvPr/>
        </p:nvSpPr>
        <p:spPr>
          <a:xfrm>
            <a:off x="370840" y="3165856"/>
            <a:ext cx="1081690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is a web of life in which all kinds have their roles.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2" name="A_1d3e5">
            <a:extLst>
              <a:ext uri="{FF2B5EF4-FFF2-40B4-BE49-F238E27FC236}">
                <a16:creationId xmlns:a16="http://schemas.microsoft.com/office/drawing/2014/main" id="{B25F1203-7C07-4259-A26B-8A2ADA1383E1}"/>
              </a:ext>
            </a:extLst>
          </p:cNvPr>
          <p:cNvSpPr/>
          <p:nvPr/>
        </p:nvSpPr>
        <p:spPr>
          <a:xfrm>
            <a:off x="370840" y="1897888"/>
            <a:ext cx="726827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 can provide us with food.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452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181E642-06AC-7AB4-82E9-A1D489E56512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57900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achievement did China make in protecting pandas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________________________________________________________________________________________________________________________</a:t>
            </a:r>
            <a:endParaRPr lang="en-US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do you think of protecting animals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What else can you do to protect animals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(At least ten words)</a:t>
            </a:r>
          </a:p>
          <a:p>
            <a:pPr>
              <a:lnSpc>
                <a:spcPct val="130000"/>
              </a:lnSpc>
              <a:buNone/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_____________________________________________________________________________________________________________________________________________________________________</a:t>
            </a:r>
            <a:endParaRPr lang="en-US" altLang="zh-CN" sz="3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87DA0100-DE70-4729-82FA-4A96F61C2926}"/>
              </a:ext>
            </a:extLst>
          </p:cNvPr>
          <p:cNvSpPr>
            <a:spLocks noChangeAspect="1"/>
          </p:cNvSpPr>
          <p:nvPr/>
        </p:nvSpPr>
        <p:spPr>
          <a:xfrm>
            <a:off x="679450" y="1176943"/>
            <a:ext cx="10833100" cy="195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2016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pandas became no longer endangered. At the end of 2023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there were more than 1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900 pandas living in the wild.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32540009-0BA6-4950-84A1-07C09A5A65E9}"/>
              </a:ext>
            </a:extLst>
          </p:cNvPr>
          <p:cNvSpPr>
            <a:spLocks noChangeAspect="1"/>
          </p:cNvSpPr>
          <p:nvPr/>
        </p:nvSpPr>
        <p:spPr>
          <a:xfrm>
            <a:off x="679450" y="4371373"/>
            <a:ext cx="10833100" cy="195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Protecting animals is protecting ourselves. I think protecting animals is meaningful. I can join some groups to protect endangered animals and raise money for them.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 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6230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1C3F8B7-C937-3090-0FF1-30B7A8210307}"/>
              </a:ext>
            </a:extLst>
          </p:cNvPr>
          <p:cNvSpPr txBox="1">
            <a:spLocks/>
          </p:cNvSpPr>
          <p:nvPr/>
        </p:nvSpPr>
        <p:spPr>
          <a:xfrm>
            <a:off x="381000" y="747156"/>
            <a:ext cx="114300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任务二：书面表达。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主题词汇积累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奇事；奇迹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人类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不幸地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研究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</a:t>
            </a:r>
            <a:r>
              <a:rPr lang="zh-CN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……填满……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挽救</a:t>
            </a:r>
            <a:r>
              <a:rPr lang="zh-CN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……的生命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704d8">
            <a:extLst>
              <a:ext uri="{FF2B5EF4-FFF2-40B4-BE49-F238E27FC236}">
                <a16:creationId xmlns:a16="http://schemas.microsoft.com/office/drawing/2014/main" id="{D3410D83-94EA-4D6E-BC50-B5ED4262C813}"/>
              </a:ext>
            </a:extLst>
          </p:cNvPr>
          <p:cNvSpPr/>
          <p:nvPr/>
        </p:nvSpPr>
        <p:spPr>
          <a:xfrm>
            <a:off x="3226753" y="5281564"/>
            <a:ext cx="4407028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save the life of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 </a:t>
            </a:r>
            <a:endParaRPr lang="zh-CN" altLang="en-US"/>
          </a:p>
        </p:txBody>
      </p:sp>
      <p:sp>
        <p:nvSpPr>
          <p:cNvPr id="7" name="A_cfe57">
            <a:extLst>
              <a:ext uri="{FF2B5EF4-FFF2-40B4-BE49-F238E27FC236}">
                <a16:creationId xmlns:a16="http://schemas.microsoft.com/office/drawing/2014/main" id="{D1F04DE2-5DDD-48A9-BB91-7486B2E49036}"/>
              </a:ext>
            </a:extLst>
          </p:cNvPr>
          <p:cNvSpPr/>
          <p:nvPr/>
        </p:nvSpPr>
        <p:spPr>
          <a:xfrm>
            <a:off x="3226753" y="4647580"/>
            <a:ext cx="408000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fill ... with ...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6" name="A_08013">
            <a:extLst>
              <a:ext uri="{FF2B5EF4-FFF2-40B4-BE49-F238E27FC236}">
                <a16:creationId xmlns:a16="http://schemas.microsoft.com/office/drawing/2014/main" id="{631C5213-0CD2-40CD-9A6B-785F2DE605FF}"/>
              </a:ext>
            </a:extLst>
          </p:cNvPr>
          <p:cNvSpPr/>
          <p:nvPr/>
        </p:nvSpPr>
        <p:spPr>
          <a:xfrm>
            <a:off x="1186815" y="4013596"/>
            <a:ext cx="340328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research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5" name="A_1ceaa">
            <a:extLst>
              <a:ext uri="{FF2B5EF4-FFF2-40B4-BE49-F238E27FC236}">
                <a16:creationId xmlns:a16="http://schemas.microsoft.com/office/drawing/2014/main" id="{71691BCC-58AD-4356-9F25-7D2F89FDDD33}"/>
              </a:ext>
            </a:extLst>
          </p:cNvPr>
          <p:cNvSpPr/>
          <p:nvPr/>
        </p:nvSpPr>
        <p:spPr>
          <a:xfrm>
            <a:off x="1594803" y="3379612"/>
            <a:ext cx="3549777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unluckily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4" name="A_efb40">
            <a:extLst>
              <a:ext uri="{FF2B5EF4-FFF2-40B4-BE49-F238E27FC236}">
                <a16:creationId xmlns:a16="http://schemas.microsoft.com/office/drawing/2014/main" id="{3FFBEBC1-CA62-476F-825A-E3960C365B55}"/>
              </a:ext>
            </a:extLst>
          </p:cNvPr>
          <p:cNvSpPr/>
          <p:nvPr/>
        </p:nvSpPr>
        <p:spPr>
          <a:xfrm>
            <a:off x="1186815" y="2745628"/>
            <a:ext cx="3143377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human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2" name="A_3317f">
            <a:extLst>
              <a:ext uri="{FF2B5EF4-FFF2-40B4-BE49-F238E27FC236}">
                <a16:creationId xmlns:a16="http://schemas.microsoft.com/office/drawing/2014/main" id="{4CC3EFF4-78E7-4C99-B650-0A65E8E92E83}"/>
              </a:ext>
            </a:extLst>
          </p:cNvPr>
          <p:cNvSpPr/>
          <p:nvPr/>
        </p:nvSpPr>
        <p:spPr>
          <a:xfrm>
            <a:off x="2410778" y="2111644"/>
            <a:ext cx="3235452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wonder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8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8F925C7-66BB-7C97-22E2-9F12A73768FA}"/>
              </a:ext>
            </a:extLst>
          </p:cNvPr>
          <p:cNvSpPr txBox="1">
            <a:spLocks/>
          </p:cNvSpPr>
          <p:nvPr/>
        </p:nvSpPr>
        <p:spPr>
          <a:xfrm>
            <a:off x="380999" y="533400"/>
            <a:ext cx="13014489" cy="5082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常用句型积累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在我们的社会生活中，动物在我们的生活中扮演着许多重要的角色。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_________________________________________________________________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</a:t>
            </a:r>
            <a:r>
              <a:rPr lang="zh-CN" altLang="en-US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由于我们的行为，许多动物处于极大的危险之中。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_________________________________________________________________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        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拒绝吃、穿或使用任何来自野生动物的东西。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____________________________________________________________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</a:t>
            </a:r>
            <a:r>
              <a:rPr lang="zh-CN" altLang="en-US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我们做得越多，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动物就能活得越好。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</a:t>
            </a:r>
            <a:r>
              <a:rPr lang="zh-CN" altLang="en-US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                         </a:t>
            </a:r>
            <a:endParaRPr lang="zh-CN" altLang="en-US" sz="2800" dirty="0"/>
          </a:p>
        </p:txBody>
      </p:sp>
      <p:sp>
        <p:nvSpPr>
          <p:cNvPr id="6" name="A_1e81b">
            <a:extLst>
              <a:ext uri="{FF2B5EF4-FFF2-40B4-BE49-F238E27FC236}">
                <a16:creationId xmlns:a16="http://schemas.microsoft.com/office/drawing/2014/main" id="{DC753FC6-9B0F-4E5B-A904-E37278DE5443}"/>
              </a:ext>
            </a:extLst>
          </p:cNvPr>
          <p:cNvSpPr/>
          <p:nvPr/>
        </p:nvSpPr>
        <p:spPr>
          <a:xfrm>
            <a:off x="370839" y="5067808"/>
            <a:ext cx="8172450" cy="4182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The more we do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the better animals can live.</a:t>
            </a:r>
            <a:endParaRPr lang="zh-CN" altLang="en-US"/>
          </a:p>
        </p:txBody>
      </p:sp>
      <p:sp>
        <p:nvSpPr>
          <p:cNvPr id="5" name="A_dccdf">
            <a:extLst>
              <a:ext uri="{FF2B5EF4-FFF2-40B4-BE49-F238E27FC236}">
                <a16:creationId xmlns:a16="http://schemas.microsoft.com/office/drawing/2014/main" id="{8903699E-650B-4E2F-AAD4-048C7295EB13}"/>
              </a:ext>
            </a:extLst>
          </p:cNvPr>
          <p:cNvSpPr/>
          <p:nvPr/>
        </p:nvSpPr>
        <p:spPr>
          <a:xfrm>
            <a:off x="370839" y="3958336"/>
            <a:ext cx="1198714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Refuse to eat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wear or use anything that comes from wild animals.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4" name="A_97ee5">
            <a:extLst>
              <a:ext uri="{FF2B5EF4-FFF2-40B4-BE49-F238E27FC236}">
                <a16:creationId xmlns:a16="http://schemas.microsoft.com/office/drawing/2014/main" id="{962F8275-C8F7-45FE-845B-FD39AE8A9DD4}"/>
              </a:ext>
            </a:extLst>
          </p:cNvPr>
          <p:cNvSpPr/>
          <p:nvPr/>
        </p:nvSpPr>
        <p:spPr>
          <a:xfrm>
            <a:off x="370839" y="2848864"/>
            <a:ext cx="10413873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 animals are in great danger because of our actions.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2" name="A_9afed">
            <a:extLst>
              <a:ext uri="{FF2B5EF4-FFF2-40B4-BE49-F238E27FC236}">
                <a16:creationId xmlns:a16="http://schemas.microsoft.com/office/drawing/2014/main" id="{361A7685-640A-46C6-8204-038DDFF4E27F}"/>
              </a:ext>
            </a:extLst>
          </p:cNvPr>
          <p:cNvSpPr/>
          <p:nvPr/>
        </p:nvSpPr>
        <p:spPr>
          <a:xfrm>
            <a:off x="370839" y="1739392"/>
            <a:ext cx="12210987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our social life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animals play so many important roles in our lives.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6547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03CF7D9-59F9-05E1-D31A-5FA7357E94EA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57951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写作任务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539750" algn="just"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假定你是阳光中学“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Love Nature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”社团的负责人李华，请你用英语写一篇演讲稿，呼吁全校师生加入到保护野生动物的活动中来。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539750" algn="just"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要求：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539750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参考如下提示内容，可适当发挥；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539750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语句通顺，意思连贯，书写工整；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539750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文中不得出现任何你的真实信息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校名、姓名和地名等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   (4)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词数：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70~90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词，开头已给出，但不计入总词数。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2105520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2AD3B58F-C558-00B2-0079-43982CEE8E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2781190"/>
              </p:ext>
            </p:extLst>
          </p:nvPr>
        </p:nvGraphicFramePr>
        <p:xfrm>
          <a:off x="381000" y="1026506"/>
          <a:ext cx="11430000" cy="3472180"/>
        </p:xfrm>
        <a:graphic>
          <a:graphicData uri="http://schemas.openxmlformats.org/drawingml/2006/table">
            <a:tbl>
              <a:tblPr firstRow="1" firstCol="1" bandRow="1"/>
              <a:tblGrid>
                <a:gridCol w="2247347">
                  <a:extLst>
                    <a:ext uri="{9D8B030D-6E8A-4147-A177-3AD203B41FA5}">
                      <a16:colId xmlns:a16="http://schemas.microsoft.com/office/drawing/2014/main" val="2127359801"/>
                    </a:ext>
                  </a:extLst>
                </a:gridCol>
                <a:gridCol w="9182653">
                  <a:extLst>
                    <a:ext uri="{9D8B030D-6E8A-4147-A177-3AD203B41FA5}">
                      <a16:colId xmlns:a16="http://schemas.microsoft.com/office/drawing/2014/main" val="2449363327"/>
                    </a:ext>
                  </a:extLst>
                </a:gridCol>
              </a:tblGrid>
              <a:tr h="88265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Reasons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·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great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danger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buNone/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·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keep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balance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平衡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nature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0795" marR="1079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2121186"/>
                  </a:ext>
                </a:extLst>
              </a:tr>
              <a:tr h="216281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Ways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·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hunting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猎捕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buNone/>
                      </a:pP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·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stop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buying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things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made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out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animals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buNone/>
                      </a:pP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·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take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part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some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activities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buNone/>
                      </a:pP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·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plant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more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trees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buNone/>
                      </a:pP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·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volunteer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0795" marR="1079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49203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337992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C013663-DF17-2FC7-E998-47F93AF4E666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57996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Dear teachers and students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 the leader of the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Love Nature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club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want to call on everyone to join us in protecting wildlife. </a:t>
            </a:r>
          </a:p>
          <a:p>
            <a:pPr>
              <a:lnSpc>
                <a:spcPct val="130000"/>
              </a:lnSpc>
              <a:buNone/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BD5B00A8-1216-4E2C-8EA1-1BE867AADDFD}"/>
              </a:ext>
            </a:extLst>
          </p:cNvPr>
          <p:cNvSpPr>
            <a:spLocks noChangeAspect="1"/>
          </p:cNvSpPr>
          <p:nvPr/>
        </p:nvSpPr>
        <p:spPr>
          <a:xfrm>
            <a:off x="679450" y="2491949"/>
            <a:ext cx="10833100" cy="388003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0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 we all know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many animals and plants are in great danger. Wildlife plays an important role in nature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 we should protect them and keep the balance of nature. First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should try our best to call on humans to stop hunting wild animals greatly. Second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can refuse to eat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wear or use anything that comes from wild animals.  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027874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64B80D8-8DBA-B683-BE74-230405C9E79D}"/>
              </a:ext>
            </a:extLst>
          </p:cNvPr>
          <p:cNvSpPr txBox="1">
            <a:spLocks/>
          </p:cNvSpPr>
          <p:nvPr/>
        </p:nvSpPr>
        <p:spPr>
          <a:xfrm>
            <a:off x="381000" y="723406"/>
            <a:ext cx="11430000" cy="38800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Third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can also take part in some organized activities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such as planting more trees and saving injured animals.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20000" algn="just">
              <a:lnSpc>
                <a:spcPct val="130000"/>
              </a:lnSpc>
              <a:buNone/>
            </a:pP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 working together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can make a difference to nature and create a better future for ourselves. Let us join hands and take action to protect our precious nature.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Thanks for your listening.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2682496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Developing ideas(Reading for writing)</a:t>
            </a: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Unit 6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46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Fantastic friends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D02C86E1-A7F7-A532-CAC0-62CF38F6064D}"/>
              </a:ext>
            </a:extLst>
          </p:cNvPr>
          <p:cNvSpPr txBox="1">
            <a:spLocks/>
          </p:cNvSpPr>
          <p:nvPr/>
        </p:nvSpPr>
        <p:spPr>
          <a:xfrm>
            <a:off x="381000" y="1335052"/>
            <a:ext cx="114300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从方框中选择合适的单词或短语，并用其正确形式填空。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peace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island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cut down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used to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plenty of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full of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die out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 wild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animals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 they couldn’t find enough food to eat.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 life will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surprising things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 you should be happy every day.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26469">
            <a:extLst>
              <a:ext uri="{FF2B5EF4-FFF2-40B4-BE49-F238E27FC236}">
                <a16:creationId xmlns:a16="http://schemas.microsoft.com/office/drawing/2014/main" id="{D96BE9FC-7168-4CC3-8A0F-773D639A5C4B}"/>
              </a:ext>
            </a:extLst>
          </p:cNvPr>
          <p:cNvSpPr/>
          <p:nvPr/>
        </p:nvSpPr>
        <p:spPr>
          <a:xfrm>
            <a:off x="3512503" y="4601492"/>
            <a:ext cx="245116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full of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3" name="A_3c82d">
            <a:extLst>
              <a:ext uri="{FF2B5EF4-FFF2-40B4-BE49-F238E27FC236}">
                <a16:creationId xmlns:a16="http://schemas.microsoft.com/office/drawing/2014/main" id="{EFFA063B-CEFF-4423-BCBD-1FA26E32F7B6}"/>
              </a:ext>
            </a:extLst>
          </p:cNvPr>
          <p:cNvSpPr/>
          <p:nvPr/>
        </p:nvSpPr>
        <p:spPr>
          <a:xfrm>
            <a:off x="4026853" y="3333524"/>
            <a:ext cx="283533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died out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33D030FC-39C9-ED37-2E2A-7B6206AA1517}"/>
              </a:ext>
            </a:extLst>
          </p:cNvPr>
          <p:cNvSpPr/>
          <p:nvPr/>
        </p:nvSpPr>
        <p:spPr>
          <a:xfrm>
            <a:off x="1971304" y="2018805"/>
            <a:ext cx="8407730" cy="12587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5FA1357-FE77-7CA0-EA0D-9EC2A5490CC2}"/>
              </a:ext>
            </a:extLst>
          </p:cNvPr>
          <p:cNvSpPr txBox="1">
            <a:spLocks/>
          </p:cNvSpPr>
          <p:nvPr/>
        </p:nvSpPr>
        <p:spPr>
          <a:xfrm>
            <a:off x="381000" y="568373"/>
            <a:ext cx="11430000" cy="5794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must stop the farmers from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too many trees in the forest.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 worry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Mike. We have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time and we don’t need to hurry up.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brother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 shy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now he is very outgoing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外向的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Miss Chen likes living in Lucky Town because it’s a(n) </a:t>
            </a:r>
            <a:b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place.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 Greenland one of the biggest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the world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817f3">
            <a:extLst>
              <a:ext uri="{FF2B5EF4-FFF2-40B4-BE49-F238E27FC236}">
                <a16:creationId xmlns:a16="http://schemas.microsoft.com/office/drawing/2014/main" id="{77B964E3-16E5-4A80-A325-4E7BE5ED5A01}"/>
              </a:ext>
            </a:extLst>
          </p:cNvPr>
          <p:cNvSpPr/>
          <p:nvPr/>
        </p:nvSpPr>
        <p:spPr>
          <a:xfrm>
            <a:off x="6154674" y="5736765"/>
            <a:ext cx="2622614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islands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A_3d898">
            <a:extLst>
              <a:ext uri="{FF2B5EF4-FFF2-40B4-BE49-F238E27FC236}">
                <a16:creationId xmlns:a16="http://schemas.microsoft.com/office/drawing/2014/main" id="{5028334E-D294-4869-B496-EB03C2076C1B}"/>
              </a:ext>
            </a:extLst>
          </p:cNvPr>
          <p:cNvSpPr/>
          <p:nvPr/>
        </p:nvSpPr>
        <p:spPr>
          <a:xfrm>
            <a:off x="370840" y="5102781"/>
            <a:ext cx="287026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peaceful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86bb8">
            <a:extLst>
              <a:ext uri="{FF2B5EF4-FFF2-40B4-BE49-F238E27FC236}">
                <a16:creationId xmlns:a16="http://schemas.microsoft.com/office/drawing/2014/main" id="{DB01FE55-12C1-44FE-A084-DC71119E4682}"/>
              </a:ext>
            </a:extLst>
          </p:cNvPr>
          <p:cNvSpPr/>
          <p:nvPr/>
        </p:nvSpPr>
        <p:spPr>
          <a:xfrm>
            <a:off x="2783396" y="3200829"/>
            <a:ext cx="26559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used to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bbffe">
            <a:extLst>
              <a:ext uri="{FF2B5EF4-FFF2-40B4-BE49-F238E27FC236}">
                <a16:creationId xmlns:a16="http://schemas.microsoft.com/office/drawing/2014/main" id="{BA712280-1E95-4D95-9C67-57699E17D24E}"/>
              </a:ext>
            </a:extLst>
          </p:cNvPr>
          <p:cNvSpPr/>
          <p:nvPr/>
        </p:nvSpPr>
        <p:spPr>
          <a:xfrm>
            <a:off x="6021134" y="1932861"/>
            <a:ext cx="29480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plenty of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1e357">
            <a:extLst>
              <a:ext uri="{FF2B5EF4-FFF2-40B4-BE49-F238E27FC236}">
                <a16:creationId xmlns:a16="http://schemas.microsoft.com/office/drawing/2014/main" id="{1A7AAF1D-C72C-439D-9968-F02C07927A84}"/>
              </a:ext>
            </a:extLst>
          </p:cNvPr>
          <p:cNvSpPr/>
          <p:nvPr/>
        </p:nvSpPr>
        <p:spPr>
          <a:xfrm>
            <a:off x="6198934" y="664893"/>
            <a:ext cx="369258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cutting down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7437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82F13D9-4AA6-EAAA-32F0-FA4655A6CE41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5794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翻译句子。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三个星期之后，这场运动就无声无息了。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 three weeks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campaign was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  __________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en-US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尽你最大的努力做好每一件事。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Just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everything.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汤姆笑着坐在那里，看起来非常高兴。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Tom sat there smiling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looking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 __________ __________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en-US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48e25">
            <a:extLst>
              <a:ext uri="{FF2B5EF4-FFF2-40B4-BE49-F238E27FC236}">
                <a16:creationId xmlns:a16="http://schemas.microsoft.com/office/drawing/2014/main" id="{D8AAD6DC-1748-431F-94C8-389C844703B9}"/>
              </a:ext>
            </a:extLst>
          </p:cNvPr>
          <p:cNvSpPr/>
          <p:nvPr/>
        </p:nvSpPr>
        <p:spPr>
          <a:xfrm>
            <a:off x="370840" y="5701792"/>
            <a:ext cx="3270314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clam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6" name="A_e03da">
            <a:extLst>
              <a:ext uri="{FF2B5EF4-FFF2-40B4-BE49-F238E27FC236}">
                <a16:creationId xmlns:a16="http://schemas.microsoft.com/office/drawing/2014/main" id="{DA27C623-D3FD-41AC-8A32-8CEF71A1F952}"/>
              </a:ext>
            </a:extLst>
          </p:cNvPr>
          <p:cNvSpPr/>
          <p:nvPr/>
        </p:nvSpPr>
        <p:spPr>
          <a:xfrm>
            <a:off x="6004624" y="5067808"/>
            <a:ext cx="503878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happy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b43de">
            <a:extLst>
              <a:ext uri="{FF2B5EF4-FFF2-40B4-BE49-F238E27FC236}">
                <a16:creationId xmlns:a16="http://schemas.microsoft.com/office/drawing/2014/main" id="{0CBC03FC-BAB2-45DB-94C0-63077C9A591B}"/>
              </a:ext>
            </a:extLst>
          </p:cNvPr>
          <p:cNvSpPr/>
          <p:nvPr/>
        </p:nvSpPr>
        <p:spPr>
          <a:xfrm>
            <a:off x="1194753" y="3799840"/>
            <a:ext cx="78566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try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best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d3526">
            <a:extLst>
              <a:ext uri="{FF2B5EF4-FFF2-40B4-BE49-F238E27FC236}">
                <a16:creationId xmlns:a16="http://schemas.microsoft.com/office/drawing/2014/main" id="{75CAE91E-2713-408B-A64F-6E6F21A67C76}"/>
              </a:ext>
            </a:extLst>
          </p:cNvPr>
          <p:cNvSpPr/>
          <p:nvPr/>
        </p:nvSpPr>
        <p:spPr>
          <a:xfrm>
            <a:off x="370840" y="2531872"/>
            <a:ext cx="456253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dodo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2" name="A_97bb3">
            <a:extLst>
              <a:ext uri="{FF2B5EF4-FFF2-40B4-BE49-F238E27FC236}">
                <a16:creationId xmlns:a16="http://schemas.microsoft.com/office/drawing/2014/main" id="{EB2EAEBB-41EA-4D0E-BFEA-F376CAFC237C}"/>
              </a:ext>
            </a:extLst>
          </p:cNvPr>
          <p:cNvSpPr/>
          <p:nvPr/>
        </p:nvSpPr>
        <p:spPr>
          <a:xfrm>
            <a:off x="7131558" y="1897888"/>
            <a:ext cx="352113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dead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0519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BF7D022-91CC-0B37-20C4-473FA499A084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格林先生在从事新项目期间犯了个大错。结果，他丢了工作。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Green made a big mistake while working on the new project. </a:t>
            </a:r>
            <a:b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 lost his job.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我喜欢唱歌。而且，我对跳舞也很感兴趣。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like singing.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I’m also interested in dancing.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380cb">
            <a:extLst>
              <a:ext uri="{FF2B5EF4-FFF2-40B4-BE49-F238E27FC236}">
                <a16:creationId xmlns:a16="http://schemas.microsoft.com/office/drawing/2014/main" id="{A592A5F2-EDEF-49CC-88F5-4E88C4037DF3}"/>
              </a:ext>
            </a:extLst>
          </p:cNvPr>
          <p:cNvSpPr/>
          <p:nvPr/>
        </p:nvSpPr>
        <p:spPr>
          <a:xfrm>
            <a:off x="2809240" y="3165856"/>
            <a:ext cx="4376547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What’s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2" name="A_2d719">
            <a:extLst>
              <a:ext uri="{FF2B5EF4-FFF2-40B4-BE49-F238E27FC236}">
                <a16:creationId xmlns:a16="http://schemas.microsoft.com/office/drawing/2014/main" id="{365F2380-D680-4981-97D3-ACA442BF0FE6}"/>
              </a:ext>
            </a:extLst>
          </p:cNvPr>
          <p:cNvSpPr/>
          <p:nvPr/>
        </p:nvSpPr>
        <p:spPr>
          <a:xfrm>
            <a:off x="370840" y="1897888"/>
            <a:ext cx="4782185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result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7001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4740CCB8-6382-0C03-52D0-52445597A62C}"/>
              </a:ext>
            </a:extLst>
          </p:cNvPr>
          <p:cNvSpPr txBox="1">
            <a:spLocks/>
          </p:cNvSpPr>
          <p:nvPr/>
        </p:nvSpPr>
        <p:spPr>
          <a:xfrm>
            <a:off x="381000" y="1205888"/>
            <a:ext cx="11430000" cy="4519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读写专项。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任务一：任务型阅读。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social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life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animals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important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roles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lives.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cows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sheep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provide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food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animals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animals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small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feeling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wonder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natural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world.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48D1638-BE64-CE3A-AB8F-065503A6D022}"/>
              </a:ext>
            </a:extLst>
          </p:cNvPr>
          <p:cNvSpPr txBox="1">
            <a:spLocks/>
          </p:cNvSpPr>
          <p:nvPr/>
        </p:nvSpPr>
        <p:spPr>
          <a:xfrm>
            <a:off x="381000" y="1169375"/>
            <a:ext cx="11430000" cy="4519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biodiversity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生物多样性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family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album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photos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living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things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earth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plants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animals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humans.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web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life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which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kinds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roles.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Unluckily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always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value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animals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danger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actions.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things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them.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79168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CFA4842-8C60-3E03-71E2-FBA3A5C72640}"/>
              </a:ext>
            </a:extLst>
          </p:cNvPr>
          <p:cNvSpPr txBox="1">
            <a:spLocks/>
          </p:cNvSpPr>
          <p:nvPr/>
        </p:nvSpPr>
        <p:spPr>
          <a:xfrm>
            <a:off x="381000" y="885800"/>
            <a:ext cx="11430000" cy="5159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Refuse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wear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anything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animals.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these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things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life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animals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watch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animal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shows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fun.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animals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natural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living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places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catch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give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shows.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stop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never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watch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animal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show.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local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animal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reserve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保护区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animal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reserve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always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animals.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561422"/>
      </p:ext>
    </p:extLst>
  </p:cSld>
  <p:clrMapOvr>
    <a:masterClrMapping/>
  </p:clrMapOvr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.potx" id="{AC93669B-3D91-44B5-9BFF-E36E0FE1023A}" vid="{7EFAD4AB-F981-4B2C-A4FD-A56D4698B36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49</TotalTime>
  <Words>1403</Words>
  <Application>Microsoft Office PowerPoint</Application>
  <PresentationFormat>宽屏</PresentationFormat>
  <Paragraphs>122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5" baseType="lpstr">
      <vt:lpstr>等线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fei li</dc:creator>
  <cp:lastModifiedBy>fei li</cp:lastModifiedBy>
  <cp:revision>8</cp:revision>
  <dcterms:created xsi:type="dcterms:W3CDTF">2025-09-10T02:21:19Z</dcterms:created>
  <dcterms:modified xsi:type="dcterms:W3CDTF">2025-09-11T05:18:06Z</dcterms:modified>
</cp:coreProperties>
</file>