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78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ideas(Reading for writing)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F95198-AF1C-C710-897B-59E07F5B3A16}"/>
              </a:ext>
            </a:extLst>
          </p:cNvPr>
          <p:cNvSpPr txBox="1">
            <a:spLocks/>
          </p:cNvSpPr>
          <p:nvPr/>
        </p:nvSpPr>
        <p:spPr>
          <a:xfrm>
            <a:off x="381000" y="759031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arms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childhood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无忧无虑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opinions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iron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opened.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358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057E84-B390-7B3F-0899-B84469845DAD}"/>
              </a:ext>
            </a:extLst>
          </p:cNvPr>
          <p:cNvSpPr txBox="1">
            <a:spLocks/>
          </p:cNvSpPr>
          <p:nvPr/>
        </p:nvSpPr>
        <p:spPr>
          <a:xfrm>
            <a:off x="381000" y="746563"/>
            <a:ext cx="114300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frozen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冻结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except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Father’s.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myself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nervous.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hug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tears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realized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iron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imagined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exist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存在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none.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283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4D3EB0-0704-4891-C276-BB5154F4C155}"/>
              </a:ext>
            </a:extLst>
          </p:cNvPr>
          <p:cNvSpPr txBox="1">
            <a:spLocks/>
          </p:cNvSpPr>
          <p:nvPr/>
        </p:nvSpPr>
        <p:spPr>
          <a:xfrm>
            <a:off x="381000" y="462150"/>
            <a:ext cx="11430000" cy="6202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阅读短文，回答下列问题。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did the writer do after having a big fight with his father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was the writer’s childhood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the father turn off the light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 the writer feel nervous with the key in hand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the father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2800" dirty="0"/>
          </a:p>
        </p:txBody>
      </p:sp>
      <p:sp>
        <p:nvSpPr>
          <p:cNvPr id="7" name="A_6801d">
            <a:extLst>
              <a:ext uri="{FF2B5EF4-FFF2-40B4-BE49-F238E27FC236}">
                <a16:creationId xmlns:a16="http://schemas.microsoft.com/office/drawing/2014/main" id="{E66D154E-DA0E-4E8B-B92B-2BA5318DB891}"/>
              </a:ext>
            </a:extLst>
          </p:cNvPr>
          <p:cNvSpPr/>
          <p:nvPr/>
        </p:nvSpPr>
        <p:spPr>
          <a:xfrm>
            <a:off x="370840" y="6106030"/>
            <a:ext cx="5040376" cy="41821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He cares about his kid.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2d618">
            <a:extLst>
              <a:ext uri="{FF2B5EF4-FFF2-40B4-BE49-F238E27FC236}">
                <a16:creationId xmlns:a16="http://schemas.microsoft.com/office/drawing/2014/main" id="{97EF0165-A47A-4A0B-88EA-038512927FEE}"/>
              </a:ext>
            </a:extLst>
          </p:cNvPr>
          <p:cNvSpPr/>
          <p:nvPr/>
        </p:nvSpPr>
        <p:spPr>
          <a:xfrm>
            <a:off x="370840" y="4996558"/>
            <a:ext cx="111490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he was afraid that his father was still angry with him.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dffb3">
            <a:extLst>
              <a:ext uri="{FF2B5EF4-FFF2-40B4-BE49-F238E27FC236}">
                <a16:creationId xmlns:a16="http://schemas.microsoft.com/office/drawing/2014/main" id="{A7AAD60D-2FFE-4245-97DB-99330571C8DA}"/>
              </a:ext>
            </a:extLst>
          </p:cNvPr>
          <p:cNvSpPr/>
          <p:nvPr/>
        </p:nvSpPr>
        <p:spPr>
          <a:xfrm>
            <a:off x="370840" y="3887086"/>
            <a:ext cx="409587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didn’t.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62509">
            <a:extLst>
              <a:ext uri="{FF2B5EF4-FFF2-40B4-BE49-F238E27FC236}">
                <a16:creationId xmlns:a16="http://schemas.microsoft.com/office/drawing/2014/main" id="{965CC668-C318-4CAD-A599-C6E8DE8E5892}"/>
              </a:ext>
            </a:extLst>
          </p:cNvPr>
          <p:cNvSpPr/>
          <p:nvPr/>
        </p:nvSpPr>
        <p:spPr>
          <a:xfrm>
            <a:off x="370840" y="2777614"/>
            <a:ext cx="4846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 and carefree.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334e5">
            <a:extLst>
              <a:ext uri="{FF2B5EF4-FFF2-40B4-BE49-F238E27FC236}">
                <a16:creationId xmlns:a16="http://schemas.microsoft.com/office/drawing/2014/main" id="{E5E7CE2E-048F-44F2-874B-8A732E833F42}"/>
              </a:ext>
            </a:extLst>
          </p:cNvPr>
          <p:cNvSpPr/>
          <p:nvPr/>
        </p:nvSpPr>
        <p:spPr>
          <a:xfrm>
            <a:off x="370840" y="1668142"/>
            <a:ext cx="76915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rushed out and ran along the street.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0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1C51A30-CEA4-E4FB-634B-B08AF81B97DD}"/>
              </a:ext>
            </a:extLst>
          </p:cNvPr>
          <p:cNvSpPr txBox="1">
            <a:spLocks/>
          </p:cNvSpPr>
          <p:nvPr/>
        </p:nvSpPr>
        <p:spPr>
          <a:xfrm>
            <a:off x="381000" y="687780"/>
            <a:ext cx="11430000" cy="579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任务二：书面表达。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主题词汇积累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顺着；沿着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紧张的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拥抱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眼泪；泪水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长大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生某人的气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一点也不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en-US" sz="3200" dirty="0"/>
          </a:p>
        </p:txBody>
      </p:sp>
      <p:sp>
        <p:nvSpPr>
          <p:cNvPr id="9" name="A_11b51">
            <a:extLst>
              <a:ext uri="{FF2B5EF4-FFF2-40B4-BE49-F238E27FC236}">
                <a16:creationId xmlns:a16="http://schemas.microsoft.com/office/drawing/2014/main" id="{BC36B544-EBE0-4D64-8B4A-860DB23B6DBE}"/>
              </a:ext>
            </a:extLst>
          </p:cNvPr>
          <p:cNvSpPr/>
          <p:nvPr/>
        </p:nvSpPr>
        <p:spPr>
          <a:xfrm>
            <a:off x="2002790" y="5856172"/>
            <a:ext cx="3875216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not ... at all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/>
          </a:p>
        </p:txBody>
      </p:sp>
      <p:sp>
        <p:nvSpPr>
          <p:cNvPr id="8" name="A_8fa76">
            <a:extLst>
              <a:ext uri="{FF2B5EF4-FFF2-40B4-BE49-F238E27FC236}">
                <a16:creationId xmlns:a16="http://schemas.microsoft.com/office/drawing/2014/main" id="{5E1D8FCC-EC55-4AC3-9033-69F5FEA0D149}"/>
              </a:ext>
            </a:extLst>
          </p:cNvPr>
          <p:cNvSpPr/>
          <p:nvPr/>
        </p:nvSpPr>
        <p:spPr>
          <a:xfrm>
            <a:off x="2410778" y="5222188"/>
            <a:ext cx="4295903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 with sb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7" name="A_732c1">
            <a:extLst>
              <a:ext uri="{FF2B5EF4-FFF2-40B4-BE49-F238E27FC236}">
                <a16:creationId xmlns:a16="http://schemas.microsoft.com/office/drawing/2014/main" id="{B81F38F6-A309-42B1-A862-7CF68AAD2328}"/>
              </a:ext>
            </a:extLst>
          </p:cNvPr>
          <p:cNvSpPr/>
          <p:nvPr/>
        </p:nvSpPr>
        <p:spPr>
          <a:xfrm>
            <a:off x="1186815" y="4588204"/>
            <a:ext cx="335191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 up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A_3fe70">
            <a:extLst>
              <a:ext uri="{FF2B5EF4-FFF2-40B4-BE49-F238E27FC236}">
                <a16:creationId xmlns:a16="http://schemas.microsoft.com/office/drawing/2014/main" id="{F32A673A-9697-44A3-BA3A-53C452808E43}"/>
              </a:ext>
            </a:extLst>
          </p:cNvPr>
          <p:cNvSpPr/>
          <p:nvPr/>
        </p:nvSpPr>
        <p:spPr>
          <a:xfrm>
            <a:off x="2410778" y="3954220"/>
            <a:ext cx="26258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bfc7c">
            <a:extLst>
              <a:ext uri="{FF2B5EF4-FFF2-40B4-BE49-F238E27FC236}">
                <a16:creationId xmlns:a16="http://schemas.microsoft.com/office/drawing/2014/main" id="{0B43D1F1-EDED-4F3C-BF4B-B91E9C953899}"/>
              </a:ext>
            </a:extLst>
          </p:cNvPr>
          <p:cNvSpPr/>
          <p:nvPr/>
        </p:nvSpPr>
        <p:spPr>
          <a:xfrm>
            <a:off x="1186815" y="3320236"/>
            <a:ext cx="257981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5f5b7">
            <a:extLst>
              <a:ext uri="{FF2B5EF4-FFF2-40B4-BE49-F238E27FC236}">
                <a16:creationId xmlns:a16="http://schemas.microsoft.com/office/drawing/2014/main" id="{157DA9FA-93EB-46F8-82E2-575DC6EBB72E}"/>
              </a:ext>
            </a:extLst>
          </p:cNvPr>
          <p:cNvSpPr/>
          <p:nvPr/>
        </p:nvSpPr>
        <p:spPr>
          <a:xfrm>
            <a:off x="1594803" y="2686252"/>
            <a:ext cx="33037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nervous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6371f">
            <a:extLst>
              <a:ext uri="{FF2B5EF4-FFF2-40B4-BE49-F238E27FC236}">
                <a16:creationId xmlns:a16="http://schemas.microsoft.com/office/drawing/2014/main" id="{676CFBD5-8C9D-4A19-BAA4-9B5CC7F48C7D}"/>
              </a:ext>
            </a:extLst>
          </p:cNvPr>
          <p:cNvSpPr/>
          <p:nvPr/>
        </p:nvSpPr>
        <p:spPr>
          <a:xfrm>
            <a:off x="2410778" y="2052268"/>
            <a:ext cx="28735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9ABA39B-7DAD-2721-95DA-BEF155ADFDBF}"/>
              </a:ext>
            </a:extLst>
          </p:cNvPr>
          <p:cNvSpPr txBox="1">
            <a:spLocks/>
          </p:cNvSpPr>
          <p:nvPr/>
        </p:nvSpPr>
        <p:spPr>
          <a:xfrm>
            <a:off x="381000" y="567925"/>
            <a:ext cx="14362522" cy="451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常用句型积累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我眼里含着泪水，冲出去沿着街道跑。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我的父亲总是把他的意见和规则强加给我。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当我继续往前走时，街上的人越来越少了。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  <p:sp>
        <p:nvSpPr>
          <p:cNvPr id="5" name="A_d19e4">
            <a:extLst>
              <a:ext uri="{FF2B5EF4-FFF2-40B4-BE49-F238E27FC236}">
                <a16:creationId xmlns:a16="http://schemas.microsoft.com/office/drawing/2014/main" id="{75168FCE-1064-484A-80A7-6210AA92E86A}"/>
              </a:ext>
            </a:extLst>
          </p:cNvPr>
          <p:cNvSpPr/>
          <p:nvPr/>
        </p:nvSpPr>
        <p:spPr>
          <a:xfrm>
            <a:off x="-3081" y="4468349"/>
            <a:ext cx="13372910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As I walked on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there were fewer and fewer people on the streets.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6c65f">
            <a:extLst>
              <a:ext uri="{FF2B5EF4-FFF2-40B4-BE49-F238E27FC236}">
                <a16:creationId xmlns:a16="http://schemas.microsoft.com/office/drawing/2014/main" id="{8E98877A-EEBF-4917-B753-2F5AEE2827AC}"/>
              </a:ext>
            </a:extLst>
          </p:cNvPr>
          <p:cNvSpPr/>
          <p:nvPr/>
        </p:nvSpPr>
        <p:spPr>
          <a:xfrm>
            <a:off x="370840" y="3200381"/>
            <a:ext cx="1092587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 always puts his opinions and rules on me.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872f7">
            <a:extLst>
              <a:ext uri="{FF2B5EF4-FFF2-40B4-BE49-F238E27FC236}">
                <a16:creationId xmlns:a16="http://schemas.microsoft.com/office/drawing/2014/main" id="{A0A8B20F-02F0-4CDE-9637-32E20043B66F}"/>
              </a:ext>
            </a:extLst>
          </p:cNvPr>
          <p:cNvSpPr/>
          <p:nvPr/>
        </p:nvSpPr>
        <p:spPr>
          <a:xfrm>
            <a:off x="370840" y="1932413"/>
            <a:ext cx="1262506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tears in my eyes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rushed out and ran along the street.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26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F51CD19-67B2-DC43-AEB0-E39E68B65C10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写作任务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你的父母是你最熟悉的人，也是为你付出最多的人。请你以“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and I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”为题，用英语写一篇短文。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写作要点：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描述你和你的父母之间的感情；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描述一张你和父母的合照；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写下你想对你的父母说的话。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写作要求：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文中须包含所有写作要点，可适当发挥；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888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5019CBF-B0B1-0EED-ECED-B5387062CA88}"/>
              </a:ext>
            </a:extLst>
          </p:cNvPr>
          <p:cNvSpPr txBox="1">
            <a:spLocks/>
          </p:cNvSpPr>
          <p:nvPr/>
        </p:nvSpPr>
        <p:spPr>
          <a:xfrm>
            <a:off x="381000" y="638811"/>
            <a:ext cx="1143000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and I</a:t>
            </a:r>
          </a:p>
          <a:p>
            <a:pPr algn="ctr"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F213EF8-3A14-488E-8F37-49C58EE1E973}"/>
              </a:ext>
            </a:extLst>
          </p:cNvPr>
          <p:cNvSpPr>
            <a:spLocks noChangeAspect="1"/>
          </p:cNvSpPr>
          <p:nvPr/>
        </p:nvSpPr>
        <p:spPr>
          <a:xfrm>
            <a:off x="679450" y="1119533"/>
            <a:ext cx="1113155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buNone/>
            </a:pP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a good relationship with my parents. They spend some time staying with me even if they are busy with their work. I often talk with them when I’m free or have a problem.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>
              <a:buNone/>
            </a:pP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Here’s a photo of us. This photo shows three of us in a sickroom. My parents are in front of a hospital bed while I am lying on it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looking pale because of the serious flu. If you look at the photo carefully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see the tired facial expression behind their smiles. On one hand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are exhausted after looking after me day and night. On the other hand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smile because I’m getting better.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>
              <a:buNone/>
            </a:pP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I’d like to say thanks to my parents. I also feel lucky to have such good parents like them.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0239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ideas(Reading for writing)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 ties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AB86925-5B94-43BF-99E8-47CADF588A2E}"/>
              </a:ext>
            </a:extLst>
          </p:cNvPr>
          <p:cNvSpPr txBox="1">
            <a:spLocks/>
          </p:cNvSpPr>
          <p:nvPr/>
        </p:nvSpPr>
        <p:spPr>
          <a:xfrm>
            <a:off x="381000" y="1528188"/>
            <a:ext cx="11430000" cy="4520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funds.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欢快的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要紧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严重的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疾病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weaker. </a:t>
            </a:r>
            <a:endParaRPr lang="zh-CN" altLang="en-US" sz="3200" dirty="0"/>
          </a:p>
        </p:txBody>
      </p:sp>
      <p:sp>
        <p:nvSpPr>
          <p:cNvPr id="8" name="A_23770">
            <a:extLst>
              <a:ext uri="{FF2B5EF4-FFF2-40B4-BE49-F238E27FC236}">
                <a16:creationId xmlns:a16="http://schemas.microsoft.com/office/drawing/2014/main" id="{1A70A16E-E4DC-437B-964C-F45C29069872}"/>
              </a:ext>
            </a:extLst>
          </p:cNvPr>
          <p:cNvSpPr/>
          <p:nvPr/>
        </p:nvSpPr>
        <p:spPr>
          <a:xfrm>
            <a:off x="4026853" y="4794628"/>
            <a:ext cx="2544826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disease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21389">
            <a:extLst>
              <a:ext uri="{FF2B5EF4-FFF2-40B4-BE49-F238E27FC236}">
                <a16:creationId xmlns:a16="http://schemas.microsoft.com/office/drawing/2014/main" id="{883BA87E-CE87-4C49-971E-1605A4297CA9}"/>
              </a:ext>
            </a:extLst>
          </p:cNvPr>
          <p:cNvSpPr/>
          <p:nvPr/>
        </p:nvSpPr>
        <p:spPr>
          <a:xfrm>
            <a:off x="3520186" y="4160644"/>
            <a:ext cx="2544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serious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617e5">
            <a:extLst>
              <a:ext uri="{FF2B5EF4-FFF2-40B4-BE49-F238E27FC236}">
                <a16:creationId xmlns:a16="http://schemas.microsoft.com/office/drawing/2014/main" id="{450444BF-2FF9-4AEB-A34C-4563BED62BBD}"/>
              </a:ext>
            </a:extLst>
          </p:cNvPr>
          <p:cNvSpPr/>
          <p:nvPr/>
        </p:nvSpPr>
        <p:spPr>
          <a:xfrm>
            <a:off x="1863662" y="3526660"/>
            <a:ext cx="24972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95304">
            <a:extLst>
              <a:ext uri="{FF2B5EF4-FFF2-40B4-BE49-F238E27FC236}">
                <a16:creationId xmlns:a16="http://schemas.microsoft.com/office/drawing/2014/main" id="{046D3ABE-EA67-4188-979B-4D351B702852}"/>
              </a:ext>
            </a:extLst>
          </p:cNvPr>
          <p:cNvSpPr/>
          <p:nvPr/>
        </p:nvSpPr>
        <p:spPr>
          <a:xfrm>
            <a:off x="3295015" y="2892676"/>
            <a:ext cx="24067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bright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b29fd">
            <a:extLst>
              <a:ext uri="{FF2B5EF4-FFF2-40B4-BE49-F238E27FC236}">
                <a16:creationId xmlns:a16="http://schemas.microsoft.com/office/drawing/2014/main" id="{86476147-7A5A-435B-806D-22A72676A6B1}"/>
              </a:ext>
            </a:extLst>
          </p:cNvPr>
          <p:cNvSpPr/>
          <p:nvPr/>
        </p:nvSpPr>
        <p:spPr>
          <a:xfrm>
            <a:off x="4772787" y="2258692"/>
            <a:ext cx="20701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race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401AF6-010F-EAF8-1CD2-35D0D2EA2CAA}"/>
              </a:ext>
            </a:extLst>
          </p:cNvPr>
          <p:cNvSpPr txBox="1">
            <a:spLocks/>
          </p:cNvSpPr>
          <p:nvPr/>
        </p:nvSpPr>
        <p:spPr>
          <a:xfrm>
            <a:off x="381000" y="567925"/>
            <a:ext cx="11430000" cy="579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jobless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trailer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competition.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engine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power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easily. </a:t>
            </a:r>
            <a:endParaRPr lang="zh-CN" altLang="en-US" sz="3200" dirty="0"/>
          </a:p>
        </p:txBody>
      </p:sp>
      <p:sp>
        <p:nvSpPr>
          <p:cNvPr id="7" name="A_f652c">
            <a:extLst>
              <a:ext uri="{FF2B5EF4-FFF2-40B4-BE49-F238E27FC236}">
                <a16:creationId xmlns:a16="http://schemas.microsoft.com/office/drawing/2014/main" id="{8B0737DA-0417-496D-8A96-CFDB7841D9A2}"/>
              </a:ext>
            </a:extLst>
          </p:cNvPr>
          <p:cNvSpPr/>
          <p:nvPr/>
        </p:nvSpPr>
        <p:spPr>
          <a:xfrm>
            <a:off x="3396615" y="5736317"/>
            <a:ext cx="2408301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power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0114f">
            <a:extLst>
              <a:ext uri="{FF2B5EF4-FFF2-40B4-BE49-F238E27FC236}">
                <a16:creationId xmlns:a16="http://schemas.microsoft.com/office/drawing/2014/main" id="{E5FF40FA-7404-47D0-A7C4-9B1BA19BD33C}"/>
              </a:ext>
            </a:extLst>
          </p:cNvPr>
          <p:cNvSpPr/>
          <p:nvPr/>
        </p:nvSpPr>
        <p:spPr>
          <a:xfrm>
            <a:off x="1647190" y="5102333"/>
            <a:ext cx="19558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0fcf">
            <a:extLst>
              <a:ext uri="{FF2B5EF4-FFF2-40B4-BE49-F238E27FC236}">
                <a16:creationId xmlns:a16="http://schemas.microsoft.com/office/drawing/2014/main" id="{0B3FE7EC-8A46-47EC-8E97-FC4CB0A5ECFE}"/>
              </a:ext>
            </a:extLst>
          </p:cNvPr>
          <p:cNvSpPr/>
          <p:nvPr/>
        </p:nvSpPr>
        <p:spPr>
          <a:xfrm>
            <a:off x="370840" y="4468349"/>
            <a:ext cx="246919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b17d2">
            <a:extLst>
              <a:ext uri="{FF2B5EF4-FFF2-40B4-BE49-F238E27FC236}">
                <a16:creationId xmlns:a16="http://schemas.microsoft.com/office/drawing/2014/main" id="{AEFA202F-3D67-463F-83E8-72464AF6C8B0}"/>
              </a:ext>
            </a:extLst>
          </p:cNvPr>
          <p:cNvSpPr/>
          <p:nvPr/>
        </p:nvSpPr>
        <p:spPr>
          <a:xfrm>
            <a:off x="370840" y="3200381"/>
            <a:ext cx="21812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trailers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3487f">
            <a:extLst>
              <a:ext uri="{FF2B5EF4-FFF2-40B4-BE49-F238E27FC236}">
                <a16:creationId xmlns:a16="http://schemas.microsoft.com/office/drawing/2014/main" id="{37C5AC4A-2B9B-47EC-AF36-F37EB46E5E2B}"/>
              </a:ext>
            </a:extLst>
          </p:cNvPr>
          <p:cNvSpPr/>
          <p:nvPr/>
        </p:nvSpPr>
        <p:spPr>
          <a:xfrm>
            <a:off x="7931912" y="1298429"/>
            <a:ext cx="21590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64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8DB2E0-A81C-42ED-5CC5-9D689F04CE82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［人与社会·交流与合作］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［思维品质·比较思维］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cheap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cheaper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cheaply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cheaply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3373">
            <a:extLst>
              <a:ext uri="{FF2B5EF4-FFF2-40B4-BE49-F238E27FC236}">
                <a16:creationId xmlns:a16="http://schemas.microsoft.com/office/drawing/2014/main" id="{18E912B5-41D3-4106-98B7-9F8CC89DCA39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93c41">
            <a:extLst>
              <a:ext uri="{FF2B5EF4-FFF2-40B4-BE49-F238E27FC236}">
                <a16:creationId xmlns:a16="http://schemas.microsoft.com/office/drawing/2014/main" id="{9A5ABB98-A0F1-4769-81BA-FAFEB9C76C12}"/>
              </a:ext>
            </a:extLst>
          </p:cNvPr>
          <p:cNvSpPr/>
          <p:nvPr/>
        </p:nvSpPr>
        <p:spPr>
          <a:xfrm>
            <a:off x="505778" y="12639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02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1A8AE4-C57A-4684-8200-3C3B3DADC633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802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refused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1e21">
            <a:extLst>
              <a:ext uri="{FF2B5EF4-FFF2-40B4-BE49-F238E27FC236}">
                <a16:creationId xmlns:a16="http://schemas.microsoft.com/office/drawing/2014/main" id="{F0A991F9-EDD1-4AE6-8095-1C0A9BDAAEE4}"/>
              </a:ext>
            </a:extLst>
          </p:cNvPr>
          <p:cNvSpPr/>
          <p:nvPr/>
        </p:nvSpPr>
        <p:spPr>
          <a:xfrm>
            <a:off x="505778" y="31658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b3f3e">
            <a:extLst>
              <a:ext uri="{FF2B5EF4-FFF2-40B4-BE49-F238E27FC236}">
                <a16:creationId xmlns:a16="http://schemas.microsoft.com/office/drawing/2014/main" id="{A87B51D2-1568-4281-AAE1-B80769AE72F5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07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5460404-B0AD-17DA-9293-DF3A72A84155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 </a:t>
            </a:r>
            <a:endParaRPr lang="zh-CN" altLang="en-US" sz="3200" dirty="0"/>
          </a:p>
        </p:txBody>
      </p:sp>
      <p:sp>
        <p:nvSpPr>
          <p:cNvPr id="2" name="A_f699b">
            <a:extLst>
              <a:ext uri="{FF2B5EF4-FFF2-40B4-BE49-F238E27FC236}">
                <a16:creationId xmlns:a16="http://schemas.microsoft.com/office/drawing/2014/main" id="{6960BBC5-90E5-4E8F-B03D-FDC247A549C1}"/>
              </a:ext>
            </a:extLst>
          </p:cNvPr>
          <p:cNvSpPr/>
          <p:nvPr/>
        </p:nvSpPr>
        <p:spPr>
          <a:xfrm>
            <a:off x="505778" y="62992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53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188358D-AB03-3A5B-ECC7-AD7BCC0E6F9F}"/>
              </a:ext>
            </a:extLst>
          </p:cNvPr>
          <p:cNvSpPr txBox="1">
            <a:spLocks/>
          </p:cNvSpPr>
          <p:nvPr/>
        </p:nvSpPr>
        <p:spPr>
          <a:xfrm>
            <a:off x="381000" y="699655"/>
            <a:ext cx="11430000" cy="5749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上周六杰克待在家里为了考试而学习。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studied for tests last Saturday.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亲近自然确实很放松。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really relaxing to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汤姆第一次来中国时爱上了这些美食。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fell in love with the delicious food when he came to China </a:t>
            </a:r>
          </a:p>
          <a:p>
            <a:pPr>
              <a:lnSpc>
                <a:spcPct val="11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如果我们找不到办法，我们可能会处于麻烦之中。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we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may be in trouble.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我姐姐根本不想去爬山。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sister didn’t want to go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climbing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444e">
            <a:extLst>
              <a:ext uri="{FF2B5EF4-FFF2-40B4-BE49-F238E27FC236}">
                <a16:creationId xmlns:a16="http://schemas.microsoft.com/office/drawing/2014/main" id="{D77079E9-D5AA-4E78-A828-B06D6642DB4D}"/>
              </a:ext>
            </a:extLst>
          </p:cNvPr>
          <p:cNvSpPr/>
          <p:nvPr/>
        </p:nvSpPr>
        <p:spPr>
          <a:xfrm>
            <a:off x="5968302" y="5959487"/>
            <a:ext cx="2689288" cy="36435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d5562">
            <a:extLst>
              <a:ext uri="{FF2B5EF4-FFF2-40B4-BE49-F238E27FC236}">
                <a16:creationId xmlns:a16="http://schemas.microsoft.com/office/drawing/2014/main" id="{46C4C210-ED2E-4DC7-BD13-7E8761C33158}"/>
              </a:ext>
            </a:extLst>
          </p:cNvPr>
          <p:cNvSpPr/>
          <p:nvPr/>
        </p:nvSpPr>
        <p:spPr>
          <a:xfrm>
            <a:off x="2080578" y="5020703"/>
            <a:ext cx="4218051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b126c">
            <a:extLst>
              <a:ext uri="{FF2B5EF4-FFF2-40B4-BE49-F238E27FC236}">
                <a16:creationId xmlns:a16="http://schemas.microsoft.com/office/drawing/2014/main" id="{B3B82AB5-1E8C-4043-AA8F-EDD8A1F90902}"/>
              </a:ext>
            </a:extLst>
          </p:cNvPr>
          <p:cNvSpPr/>
          <p:nvPr/>
        </p:nvSpPr>
        <p:spPr>
          <a:xfrm>
            <a:off x="370840" y="4081919"/>
            <a:ext cx="5840476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0124e">
            <a:extLst>
              <a:ext uri="{FF2B5EF4-FFF2-40B4-BE49-F238E27FC236}">
                <a16:creationId xmlns:a16="http://schemas.microsoft.com/office/drawing/2014/main" id="{6E9C7ED2-B1B3-4689-925A-F2FAEE308C96}"/>
              </a:ext>
            </a:extLst>
          </p:cNvPr>
          <p:cNvSpPr/>
          <p:nvPr/>
        </p:nvSpPr>
        <p:spPr>
          <a:xfrm>
            <a:off x="4065905" y="2673743"/>
            <a:ext cx="3132201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16924">
            <a:extLst>
              <a:ext uri="{FF2B5EF4-FFF2-40B4-BE49-F238E27FC236}">
                <a16:creationId xmlns:a16="http://schemas.microsoft.com/office/drawing/2014/main" id="{AB0E3297-93AC-45D1-9407-DA753D2B06B0}"/>
              </a:ext>
            </a:extLst>
          </p:cNvPr>
          <p:cNvSpPr/>
          <p:nvPr/>
        </p:nvSpPr>
        <p:spPr>
          <a:xfrm>
            <a:off x="1170940" y="1734959"/>
            <a:ext cx="4997514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stayed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09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2FE0D54-FB8B-D626-DCBF-56BE76182F22}"/>
              </a:ext>
            </a:extLst>
          </p:cNvPr>
          <p:cNvSpPr txBox="1">
            <a:spLocks/>
          </p:cNvSpPr>
          <p:nvPr/>
        </p:nvSpPr>
        <p:spPr>
          <a:xfrm>
            <a:off x="381000" y="1340922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读写专项。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任务一：任务型阅读。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noise.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angrily.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rushed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E3211F13-1B78-4B0A-971F-8E83F11BA2A0}" vid="{D9A6ED00-DD1A-497F-B0C5-A362F83944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32</TotalTime>
  <Words>1386</Words>
  <Application>Microsoft Office PowerPoint</Application>
  <PresentationFormat>宽屏</PresentationFormat>
  <Paragraphs>133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6</cp:revision>
  <dcterms:created xsi:type="dcterms:W3CDTF">2025-09-09T22:46:22Z</dcterms:created>
  <dcterms:modified xsi:type="dcterms:W3CDTF">2025-09-11T05:18:35Z</dcterms:modified>
</cp:coreProperties>
</file>