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BB5859-184D-1E1A-6DDE-0AF3AD148D69}"/>
              </a:ext>
            </a:extLst>
          </p:cNvPr>
          <p:cNvSpPr txBox="1">
            <a:spLocks/>
          </p:cNvSpPr>
          <p:nvPr/>
        </p:nvSpPr>
        <p:spPr>
          <a:xfrm>
            <a:off x="381000" y="1341444"/>
            <a:ext cx="11430000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new friends.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give me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(advise) on how to learn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will have many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(task) in junior high school.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 week my family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(hold) a party for my mother’s fortieth birthday. 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took me about two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(do) some shopping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2998c">
            <a:extLst>
              <a:ext uri="{FF2B5EF4-FFF2-40B4-BE49-F238E27FC236}">
                <a16:creationId xmlns:a16="http://schemas.microsoft.com/office/drawing/2014/main" id="{11089264-EC5B-4509-8A4E-F5C6A76BBE8F}"/>
              </a:ext>
            </a:extLst>
          </p:cNvPr>
          <p:cNvSpPr/>
          <p:nvPr/>
        </p:nvSpPr>
        <p:spPr>
          <a:xfrm>
            <a:off x="5161915" y="5598484"/>
            <a:ext cx="2182875" cy="4402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do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A_b435c">
            <a:extLst>
              <a:ext uri="{FF2B5EF4-FFF2-40B4-BE49-F238E27FC236}">
                <a16:creationId xmlns:a16="http://schemas.microsoft.com/office/drawing/2014/main" id="{B5F94BAD-701B-4B68-A3AA-A828D71B5BD3}"/>
              </a:ext>
            </a:extLst>
          </p:cNvPr>
          <p:cNvSpPr/>
          <p:nvPr/>
        </p:nvSpPr>
        <p:spPr>
          <a:xfrm>
            <a:off x="4860290" y="4409764"/>
            <a:ext cx="1992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1" name="A_c0029">
            <a:extLst>
              <a:ext uri="{FF2B5EF4-FFF2-40B4-BE49-F238E27FC236}">
                <a16:creationId xmlns:a16="http://schemas.microsoft.com/office/drawing/2014/main" id="{C6480D52-6216-466A-ABBC-FEE49C3670B1}"/>
              </a:ext>
            </a:extLst>
          </p:cNvPr>
          <p:cNvSpPr/>
          <p:nvPr/>
        </p:nvSpPr>
        <p:spPr>
          <a:xfrm>
            <a:off x="5324475" y="3815404"/>
            <a:ext cx="20971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10093">
            <a:extLst>
              <a:ext uri="{FF2B5EF4-FFF2-40B4-BE49-F238E27FC236}">
                <a16:creationId xmlns:a16="http://schemas.microsoft.com/office/drawing/2014/main" id="{6762E37D-D49B-4899-958B-46FCDC9049C4}"/>
              </a:ext>
            </a:extLst>
          </p:cNvPr>
          <p:cNvSpPr/>
          <p:nvPr/>
        </p:nvSpPr>
        <p:spPr>
          <a:xfrm>
            <a:off x="4025265" y="2626684"/>
            <a:ext cx="23114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9" name="A_218db">
            <a:extLst>
              <a:ext uri="{FF2B5EF4-FFF2-40B4-BE49-F238E27FC236}">
                <a16:creationId xmlns:a16="http://schemas.microsoft.com/office/drawing/2014/main" id="{525ECB67-5667-4384-AC25-57F5A00C7E6D}"/>
              </a:ext>
            </a:extLst>
          </p:cNvPr>
          <p:cNvSpPr/>
          <p:nvPr/>
        </p:nvSpPr>
        <p:spPr>
          <a:xfrm>
            <a:off x="2253615" y="2032324"/>
            <a:ext cx="25749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make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056A8FB-5A6E-41D9-99B9-F27C3A342EF5}"/>
              </a:ext>
            </a:extLst>
          </p:cNvPr>
          <p:cNvSpPr txBox="1">
            <a:spLocks/>
          </p:cNvSpPr>
          <p:nvPr/>
        </p:nvSpPr>
        <p:spPr>
          <a:xfrm>
            <a:off x="381000" y="2271038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 by these groups are about our Chinese culture.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often tells me to try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myself.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Exercising every day will make a difference to your body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Denny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 Chinese chess.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 people in the park.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A_0f6e6">
            <a:extLst>
              <a:ext uri="{FF2B5EF4-FFF2-40B4-BE49-F238E27FC236}">
                <a16:creationId xmlns:a16="http://schemas.microsoft.com/office/drawing/2014/main" id="{03718971-6DA2-42C6-ACD8-F7FB04587F96}"/>
              </a:ext>
            </a:extLst>
          </p:cNvPr>
          <p:cNvSpPr/>
          <p:nvPr/>
        </p:nvSpPr>
        <p:spPr>
          <a:xfrm>
            <a:off x="2856738" y="5141238"/>
            <a:ext cx="1797050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A_fda7d">
            <a:extLst>
              <a:ext uri="{FF2B5EF4-FFF2-40B4-BE49-F238E27FC236}">
                <a16:creationId xmlns:a16="http://schemas.microsoft.com/office/drawing/2014/main" id="{385943AB-9AD0-43E0-8126-3FD96995CC45}"/>
              </a:ext>
            </a:extLst>
          </p:cNvPr>
          <p:cNvSpPr/>
          <p:nvPr/>
        </p:nvSpPr>
        <p:spPr>
          <a:xfrm>
            <a:off x="1715453" y="4586502"/>
            <a:ext cx="30687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well in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5f06b">
            <a:extLst>
              <a:ext uri="{FF2B5EF4-FFF2-40B4-BE49-F238E27FC236}">
                <a16:creationId xmlns:a16="http://schemas.microsoft.com/office/drawing/2014/main" id="{55D74C49-F46C-4A11-BD36-8BF084CFA390}"/>
              </a:ext>
            </a:extLst>
          </p:cNvPr>
          <p:cNvSpPr/>
          <p:nvPr/>
        </p:nvSpPr>
        <p:spPr>
          <a:xfrm>
            <a:off x="459740" y="4031766"/>
            <a:ext cx="28845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 by day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a1cae">
            <a:extLst>
              <a:ext uri="{FF2B5EF4-FFF2-40B4-BE49-F238E27FC236}">
                <a16:creationId xmlns:a16="http://schemas.microsoft.com/office/drawing/2014/main" id="{5BD46BEF-A249-40EB-B3A4-4D00AD63AD41}"/>
              </a:ext>
            </a:extLst>
          </p:cNvPr>
          <p:cNvSpPr/>
          <p:nvPr/>
        </p:nvSpPr>
        <p:spPr>
          <a:xfrm>
            <a:off x="6684264" y="2922294"/>
            <a:ext cx="2727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BE60B1-1638-936E-E948-021F59495EFD}"/>
              </a:ext>
            </a:extLst>
          </p:cNvPr>
          <p:cNvSpPr txBox="1">
            <a:spLocks/>
          </p:cNvSpPr>
          <p:nvPr/>
        </p:nvSpPr>
        <p:spPr>
          <a:xfrm>
            <a:off x="381000" y="1301279"/>
            <a:ext cx="11430000" cy="6002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problem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well 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 by day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46974">
            <a:extLst>
              <a:ext uri="{FF2B5EF4-FFF2-40B4-BE49-F238E27FC236}">
                <a16:creationId xmlns:a16="http://schemas.microsoft.com/office/drawing/2014/main" id="{1CA718EA-FEDA-44CF-8C18-8E2C6502B3ED}"/>
              </a:ext>
            </a:extLst>
          </p:cNvPr>
          <p:cNvSpPr/>
          <p:nvPr/>
        </p:nvSpPr>
        <p:spPr>
          <a:xfrm>
            <a:off x="1229678" y="2367558"/>
            <a:ext cx="252888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CD5592-4ACD-10ED-0957-7E3BB19F066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04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3" grpId="0" animBg="1"/>
      <p:bldP spid="1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9D7FDC-D60F-C9B1-5594-5B021F58B09B}"/>
              </a:ext>
            </a:extLst>
          </p:cNvPr>
          <p:cNvSpPr txBox="1">
            <a:spLocks/>
          </p:cNvSpPr>
          <p:nvPr/>
        </p:nvSpPr>
        <p:spPr>
          <a:xfrm>
            <a:off x="381000" y="485900"/>
            <a:ext cx="11430000" cy="620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同义句转换。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learn English well is hard.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 for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well.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 minutes getting to school.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know how I can get to London.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to London.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many books in the library.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 in the library.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not go swimming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going swimming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800" dirty="0"/>
          </a:p>
        </p:txBody>
      </p:sp>
      <p:sp>
        <p:nvSpPr>
          <p:cNvPr id="9" name="A_a000a">
            <a:extLst>
              <a:ext uri="{FF2B5EF4-FFF2-40B4-BE49-F238E27FC236}">
                <a16:creationId xmlns:a16="http://schemas.microsoft.com/office/drawing/2014/main" id="{961743B3-4756-4780-A96F-CC604AA3BC00}"/>
              </a:ext>
            </a:extLst>
          </p:cNvPr>
          <p:cNvSpPr/>
          <p:nvPr/>
        </p:nvSpPr>
        <p:spPr>
          <a:xfrm>
            <a:off x="370840" y="6129780"/>
            <a:ext cx="4656201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What/How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about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8" name="A_96ed9">
            <a:extLst>
              <a:ext uri="{FF2B5EF4-FFF2-40B4-BE49-F238E27FC236}">
                <a16:creationId xmlns:a16="http://schemas.microsoft.com/office/drawing/2014/main" id="{F6E34C7A-A657-42E7-BCEE-D9335EC26A1B}"/>
              </a:ext>
            </a:extLst>
          </p:cNvPr>
          <p:cNvSpPr/>
          <p:nvPr/>
        </p:nvSpPr>
        <p:spPr>
          <a:xfrm>
            <a:off x="1934401" y="5020308"/>
            <a:ext cx="37719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eff5">
            <a:extLst>
              <a:ext uri="{FF2B5EF4-FFF2-40B4-BE49-F238E27FC236}">
                <a16:creationId xmlns:a16="http://schemas.microsoft.com/office/drawing/2014/main" id="{A267F06B-2AC6-4503-88A4-7BF6BAEBB835}"/>
              </a:ext>
            </a:extLst>
          </p:cNvPr>
          <p:cNvSpPr/>
          <p:nvPr/>
        </p:nvSpPr>
        <p:spPr>
          <a:xfrm>
            <a:off x="2420303" y="3910836"/>
            <a:ext cx="30369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ec29c">
            <a:extLst>
              <a:ext uri="{FF2B5EF4-FFF2-40B4-BE49-F238E27FC236}">
                <a16:creationId xmlns:a16="http://schemas.microsoft.com/office/drawing/2014/main" id="{96346197-129C-41D0-A25F-E61255B39465}"/>
              </a:ext>
            </a:extLst>
          </p:cNvPr>
          <p:cNvSpPr/>
          <p:nvPr/>
        </p:nvSpPr>
        <p:spPr>
          <a:xfrm>
            <a:off x="5300028" y="2801364"/>
            <a:ext cx="285756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830d">
            <a:extLst>
              <a:ext uri="{FF2B5EF4-FFF2-40B4-BE49-F238E27FC236}">
                <a16:creationId xmlns:a16="http://schemas.microsoft.com/office/drawing/2014/main" id="{C2A6819B-5815-4460-87BA-55F2EB82A3E7}"/>
              </a:ext>
            </a:extLst>
          </p:cNvPr>
          <p:cNvSpPr/>
          <p:nvPr/>
        </p:nvSpPr>
        <p:spPr>
          <a:xfrm>
            <a:off x="716915" y="2801364"/>
            <a:ext cx="3351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9050">
            <a:extLst>
              <a:ext uri="{FF2B5EF4-FFF2-40B4-BE49-F238E27FC236}">
                <a16:creationId xmlns:a16="http://schemas.microsoft.com/office/drawing/2014/main" id="{09EFECBF-46B1-4A5E-ADE8-A5086EA16E4D}"/>
              </a:ext>
            </a:extLst>
          </p:cNvPr>
          <p:cNvSpPr/>
          <p:nvPr/>
        </p:nvSpPr>
        <p:spPr>
          <a:xfrm>
            <a:off x="3575431" y="1691892"/>
            <a:ext cx="31925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3817">
            <a:extLst>
              <a:ext uri="{FF2B5EF4-FFF2-40B4-BE49-F238E27FC236}">
                <a16:creationId xmlns:a16="http://schemas.microsoft.com/office/drawing/2014/main" id="{E95E030B-16C2-4E35-9BFC-3A7D9A38A4FC}"/>
              </a:ext>
            </a:extLst>
          </p:cNvPr>
          <p:cNvSpPr/>
          <p:nvPr/>
        </p:nvSpPr>
        <p:spPr>
          <a:xfrm>
            <a:off x="370840" y="1691892"/>
            <a:ext cx="181248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0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6168316-4552-7714-07AE-AA5614592C0E}"/>
              </a:ext>
            </a:extLst>
          </p:cNvPr>
          <p:cNvSpPr txBox="1">
            <a:spLocks/>
          </p:cNvSpPr>
          <p:nvPr/>
        </p:nvSpPr>
        <p:spPr>
          <a:xfrm>
            <a:off x="381000" y="1405157"/>
            <a:ext cx="6696694" cy="4513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really like history. It’s interesting.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Art is 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great and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Jones is a good teacher.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Brown. He’s very funny.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f2a3">
            <a:extLst>
              <a:ext uri="{FF2B5EF4-FFF2-40B4-BE49-F238E27FC236}">
                <a16:creationId xmlns:a16="http://schemas.microsoft.com/office/drawing/2014/main" id="{0721C454-B0C3-49E0-9E25-1A58F1D1B117}"/>
              </a:ext>
            </a:extLst>
          </p:cNvPr>
          <p:cNvSpPr/>
          <p:nvPr/>
        </p:nvSpPr>
        <p:spPr>
          <a:xfrm>
            <a:off x="2727389" y="4830093"/>
            <a:ext cx="1458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f62e">
            <a:extLst>
              <a:ext uri="{FF2B5EF4-FFF2-40B4-BE49-F238E27FC236}">
                <a16:creationId xmlns:a16="http://schemas.microsoft.com/office/drawing/2014/main" id="{24786E51-A375-404A-A2C5-FD672A900069}"/>
              </a:ext>
            </a:extLst>
          </p:cNvPr>
          <p:cNvSpPr/>
          <p:nvPr/>
        </p:nvSpPr>
        <p:spPr>
          <a:xfrm>
            <a:off x="3439414" y="3720621"/>
            <a:ext cx="154889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af15e">
            <a:extLst>
              <a:ext uri="{FF2B5EF4-FFF2-40B4-BE49-F238E27FC236}">
                <a16:creationId xmlns:a16="http://schemas.microsoft.com/office/drawing/2014/main" id="{1DD67FD1-D433-441A-995E-EFF6CCF8B33B}"/>
              </a:ext>
            </a:extLst>
          </p:cNvPr>
          <p:cNvSpPr/>
          <p:nvPr/>
        </p:nvSpPr>
        <p:spPr>
          <a:xfrm>
            <a:off x="1340803" y="2056413"/>
            <a:ext cx="20337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07C1EE-EB60-C396-D52F-DF7F470DFD88}"/>
              </a:ext>
            </a:extLst>
          </p:cNvPr>
          <p:cNvSpPr txBox="1">
            <a:spLocks/>
          </p:cNvSpPr>
          <p:nvPr/>
        </p:nvSpPr>
        <p:spPr>
          <a:xfrm>
            <a:off x="6586845" y="720353"/>
            <a:ext cx="5328023" cy="57502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difficult. I don’t like it. But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 is a good teacher.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don’t think so.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 your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do you have history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think so.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Who is your history teacher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What’s your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sports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What’s your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subject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Lucy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FDC709-2C89-02D8-8C25-37D54B279C9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history on Tuesday and Thursday.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have history on Monday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Wednesday and Friday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Monday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Wednesday and Friday we have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f9c8">
            <a:extLst>
              <a:ext uri="{FF2B5EF4-FFF2-40B4-BE49-F238E27FC236}">
                <a16:creationId xmlns:a16="http://schemas.microsoft.com/office/drawing/2014/main" id="{21BADE6D-49F8-479F-BCA2-506EE851EAD9}"/>
              </a:ext>
            </a:extLst>
          </p:cNvPr>
          <p:cNvSpPr/>
          <p:nvPr/>
        </p:nvSpPr>
        <p:spPr>
          <a:xfrm>
            <a:off x="1478915" y="3165856"/>
            <a:ext cx="2308352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2" name="A_9a868">
            <a:extLst>
              <a:ext uri="{FF2B5EF4-FFF2-40B4-BE49-F238E27FC236}">
                <a16:creationId xmlns:a16="http://schemas.microsoft.com/office/drawing/2014/main" id="{2F86ED65-DB32-4184-A48A-45264F48159C}"/>
              </a:ext>
            </a:extLst>
          </p:cNvPr>
          <p:cNvSpPr/>
          <p:nvPr/>
        </p:nvSpPr>
        <p:spPr>
          <a:xfrm>
            <a:off x="1478915" y="629920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40</TotalTime>
  <Words>582</Words>
  <Application>Microsoft Office PowerPoint</Application>
  <PresentationFormat>宽屏</PresentationFormat>
  <Paragraphs>74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3</cp:revision>
  <dcterms:created xsi:type="dcterms:W3CDTF">2025-09-09T08:32:40Z</dcterms:created>
  <dcterms:modified xsi:type="dcterms:W3CDTF">2025-09-10T14:44:11Z</dcterms:modified>
</cp:coreProperties>
</file>