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 friends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E87E4B7-32EE-9B5D-F9CE-AE4729DF86CC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443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policemen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［思维品质·评价思维］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 carried the boxes and put them into my office. Then he 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(leave) without asking for anything.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old man is blind so he needs an animal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(help) to lead his way.</a:t>
            </a:r>
            <a:endParaRPr lang="zh-CN" altLang="en-US" sz="3000" dirty="0"/>
          </a:p>
        </p:txBody>
      </p:sp>
      <p:sp>
        <p:nvSpPr>
          <p:cNvPr id="8" name="A_0b413">
            <a:extLst>
              <a:ext uri="{FF2B5EF4-FFF2-40B4-BE49-F238E27FC236}">
                <a16:creationId xmlns:a16="http://schemas.microsoft.com/office/drawing/2014/main" id="{9EEE5700-D950-41DB-9316-3FB156768E48}"/>
              </a:ext>
            </a:extLst>
          </p:cNvPr>
          <p:cNvSpPr/>
          <p:nvPr/>
        </p:nvSpPr>
        <p:spPr>
          <a:xfrm>
            <a:off x="7724140" y="5449588"/>
            <a:ext cx="23114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helper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aab2b">
            <a:extLst>
              <a:ext uri="{FF2B5EF4-FFF2-40B4-BE49-F238E27FC236}">
                <a16:creationId xmlns:a16="http://schemas.microsoft.com/office/drawing/2014/main" id="{07C9984F-2F1E-4454-8529-0C468E3FF4FE}"/>
              </a:ext>
            </a:extLst>
          </p:cNvPr>
          <p:cNvSpPr/>
          <p:nvPr/>
        </p:nvSpPr>
        <p:spPr>
          <a:xfrm>
            <a:off x="4196207" y="4855228"/>
            <a:ext cx="18034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9ab26">
            <a:extLst>
              <a:ext uri="{FF2B5EF4-FFF2-40B4-BE49-F238E27FC236}">
                <a16:creationId xmlns:a16="http://schemas.microsoft.com/office/drawing/2014/main" id="{370F3110-E64F-4861-AF16-5791DDA87D49}"/>
              </a:ext>
            </a:extLst>
          </p:cNvPr>
          <p:cNvSpPr/>
          <p:nvPr/>
        </p:nvSpPr>
        <p:spPr>
          <a:xfrm>
            <a:off x="2658428" y="3666508"/>
            <a:ext cx="2586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89c6">
            <a:extLst>
              <a:ext uri="{FF2B5EF4-FFF2-40B4-BE49-F238E27FC236}">
                <a16:creationId xmlns:a16="http://schemas.microsoft.com/office/drawing/2014/main" id="{759E1232-2175-4C58-A56E-6BAC15D6B97C}"/>
              </a:ext>
            </a:extLst>
          </p:cNvPr>
          <p:cNvSpPr/>
          <p:nvPr/>
        </p:nvSpPr>
        <p:spPr>
          <a:xfrm>
            <a:off x="2210753" y="3072148"/>
            <a:ext cx="18860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14911">
            <a:extLst>
              <a:ext uri="{FF2B5EF4-FFF2-40B4-BE49-F238E27FC236}">
                <a16:creationId xmlns:a16="http://schemas.microsoft.com/office/drawing/2014/main" id="{BD29B75F-54F2-4795-98D6-DAE8CABE35E6}"/>
              </a:ext>
            </a:extLst>
          </p:cNvPr>
          <p:cNvSpPr/>
          <p:nvPr/>
        </p:nvSpPr>
        <p:spPr>
          <a:xfrm>
            <a:off x="8077137" y="1926291"/>
            <a:ext cx="2500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missing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82E777-BE4A-D7B3-3E01-FE250FDD43D5}"/>
              </a:ext>
            </a:extLst>
          </p:cNvPr>
          <p:cNvSpPr txBox="1">
            <a:spLocks/>
          </p:cNvSpPr>
          <p:nvPr/>
        </p:nvSpPr>
        <p:spPr>
          <a:xfrm>
            <a:off x="381000" y="782782"/>
            <a:ext cx="11430000" cy="5738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从方框中选择合适的单词或短语，并用其正确形式填空。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fireman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sense of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goodbye to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 their best to put out the fire in that old building.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hard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teachers who have spent the past three years with 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do our best for our dreams and together a small success can give us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achievement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成绩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lost my mobile phone yesterday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an hour later.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Whatever happens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 thing is to keep cool.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a4c7">
            <a:extLst>
              <a:ext uri="{FF2B5EF4-FFF2-40B4-BE49-F238E27FC236}">
                <a16:creationId xmlns:a16="http://schemas.microsoft.com/office/drawing/2014/main" id="{F54CC795-AE87-40B9-8A73-BED7129A4FAD}"/>
              </a:ext>
            </a:extLst>
          </p:cNvPr>
          <p:cNvSpPr/>
          <p:nvPr/>
        </p:nvSpPr>
        <p:spPr>
          <a:xfrm>
            <a:off x="4496689" y="5999942"/>
            <a:ext cx="1943164" cy="3909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4631b">
            <a:extLst>
              <a:ext uri="{FF2B5EF4-FFF2-40B4-BE49-F238E27FC236}">
                <a16:creationId xmlns:a16="http://schemas.microsoft.com/office/drawing/2014/main" id="{9EDD5137-34F0-439A-B1C2-122B7413F69E}"/>
              </a:ext>
            </a:extLst>
          </p:cNvPr>
          <p:cNvSpPr/>
          <p:nvPr/>
        </p:nvSpPr>
        <p:spPr>
          <a:xfrm>
            <a:off x="8236903" y="4975814"/>
            <a:ext cx="2203512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1effb">
            <a:extLst>
              <a:ext uri="{FF2B5EF4-FFF2-40B4-BE49-F238E27FC236}">
                <a16:creationId xmlns:a16="http://schemas.microsoft.com/office/drawing/2014/main" id="{B1560C77-847D-45F0-801A-37D34203C449}"/>
              </a:ext>
            </a:extLst>
          </p:cNvPr>
          <p:cNvSpPr/>
          <p:nvPr/>
        </p:nvSpPr>
        <p:spPr>
          <a:xfrm>
            <a:off x="459740" y="4463750"/>
            <a:ext cx="2752789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sense of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e2de">
            <a:extLst>
              <a:ext uri="{FF2B5EF4-FFF2-40B4-BE49-F238E27FC236}">
                <a16:creationId xmlns:a16="http://schemas.microsoft.com/office/drawing/2014/main" id="{02065098-1355-4B95-8482-8DA2BF96DF46}"/>
              </a:ext>
            </a:extLst>
          </p:cNvPr>
          <p:cNvSpPr/>
          <p:nvPr/>
        </p:nvSpPr>
        <p:spPr>
          <a:xfrm>
            <a:off x="3016695" y="2927558"/>
            <a:ext cx="2962338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goodbye to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06e8">
            <a:extLst>
              <a:ext uri="{FF2B5EF4-FFF2-40B4-BE49-F238E27FC236}">
                <a16:creationId xmlns:a16="http://schemas.microsoft.com/office/drawing/2014/main" id="{51B799C8-23AF-4256-972D-C2EFD33E9BE2}"/>
              </a:ext>
            </a:extLst>
          </p:cNvPr>
          <p:cNvSpPr/>
          <p:nvPr/>
        </p:nvSpPr>
        <p:spPr>
          <a:xfrm>
            <a:off x="1634490" y="1903430"/>
            <a:ext cx="2489200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firemen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775B53-2582-BA3F-2923-67D84C2AB743}"/>
              </a:ext>
            </a:extLst>
          </p:cNvPr>
          <p:cNvSpPr/>
          <p:nvPr/>
        </p:nvSpPr>
        <p:spPr>
          <a:xfrm>
            <a:off x="2078182" y="1341912"/>
            <a:ext cx="8098971" cy="5106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37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479EF6-F514-9E94-8C04-CA3C33DC2662}"/>
              </a:ext>
            </a:extLst>
          </p:cNvPr>
          <p:cNvSpPr txBox="1">
            <a:spLocks/>
          </p:cNvSpPr>
          <p:nvPr/>
        </p:nvSpPr>
        <p:spPr>
          <a:xfrm>
            <a:off x="381000" y="747156"/>
            <a:ext cx="11430000" cy="516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在他到达后的第二天，我们为他举行了一个聚会。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after he arrived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held a party for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他在二十岁时成了一位著名的歌手。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became a famous singer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_____  _________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twenty.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2089">
            <a:extLst>
              <a:ext uri="{FF2B5EF4-FFF2-40B4-BE49-F238E27FC236}">
                <a16:creationId xmlns:a16="http://schemas.microsoft.com/office/drawing/2014/main" id="{598D3FA0-F3A8-4834-8F40-81F9276C926A}"/>
              </a:ext>
            </a:extLst>
          </p:cNvPr>
          <p:cNvSpPr/>
          <p:nvPr/>
        </p:nvSpPr>
        <p:spPr>
          <a:xfrm>
            <a:off x="5206937" y="4013596"/>
            <a:ext cx="59547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age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12732">
            <a:extLst>
              <a:ext uri="{FF2B5EF4-FFF2-40B4-BE49-F238E27FC236}">
                <a16:creationId xmlns:a16="http://schemas.microsoft.com/office/drawing/2014/main" id="{C82D2F12-4B8A-49D1-BBA8-E8705DF7C78A}"/>
              </a:ext>
            </a:extLst>
          </p:cNvPr>
          <p:cNvSpPr/>
          <p:nvPr/>
        </p:nvSpPr>
        <p:spPr>
          <a:xfrm>
            <a:off x="370840" y="2111644"/>
            <a:ext cx="70390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4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78BEE4-F967-F5AA-3E60-A17C5A58AC9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［人与社会·懂得感恩］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我想感谢那位医生挽救了我父亲的生命。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 like to say thanks to the doctor for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father’s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这种动物拥有很好的听觉。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animal has good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一位老人受伤了，站不起来，所以我赶紧跑过去帮他。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old man hurt himself and couldn’t get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quickly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200" dirty="0"/>
          </a:p>
        </p:txBody>
      </p:sp>
      <p:sp>
        <p:nvSpPr>
          <p:cNvPr id="6" name="A_92a76">
            <a:extLst>
              <a:ext uri="{FF2B5EF4-FFF2-40B4-BE49-F238E27FC236}">
                <a16:creationId xmlns:a16="http://schemas.microsoft.com/office/drawing/2014/main" id="{445346DB-60EA-425E-BCF1-15E5BDCA75E4}"/>
              </a:ext>
            </a:extLst>
          </p:cNvPr>
          <p:cNvSpPr/>
          <p:nvPr/>
        </p:nvSpPr>
        <p:spPr>
          <a:xfrm>
            <a:off x="370840" y="5701792"/>
            <a:ext cx="4640326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2c8d">
            <a:extLst>
              <a:ext uri="{FF2B5EF4-FFF2-40B4-BE49-F238E27FC236}">
                <a16:creationId xmlns:a16="http://schemas.microsoft.com/office/drawing/2014/main" id="{1162DFBC-7816-4094-85C0-041A3ABEDB0E}"/>
              </a:ext>
            </a:extLst>
          </p:cNvPr>
          <p:cNvSpPr/>
          <p:nvPr/>
        </p:nvSpPr>
        <p:spPr>
          <a:xfrm>
            <a:off x="4163378" y="3799840"/>
            <a:ext cx="5715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fcc71">
            <a:extLst>
              <a:ext uri="{FF2B5EF4-FFF2-40B4-BE49-F238E27FC236}">
                <a16:creationId xmlns:a16="http://schemas.microsoft.com/office/drawing/2014/main" id="{6017C52E-A8BC-49BC-803F-7A3EE6869BAF}"/>
              </a:ext>
            </a:extLst>
          </p:cNvPr>
          <p:cNvSpPr/>
          <p:nvPr/>
        </p:nvSpPr>
        <p:spPr>
          <a:xfrm>
            <a:off x="370840" y="2531872"/>
            <a:ext cx="1865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523af">
            <a:extLst>
              <a:ext uri="{FF2B5EF4-FFF2-40B4-BE49-F238E27FC236}">
                <a16:creationId xmlns:a16="http://schemas.microsoft.com/office/drawing/2014/main" id="{B5BE63AB-7D4F-461B-B9DB-D30D69544D77}"/>
              </a:ext>
            </a:extLst>
          </p:cNvPr>
          <p:cNvSpPr/>
          <p:nvPr/>
        </p:nvSpPr>
        <p:spPr>
          <a:xfrm>
            <a:off x="7025196" y="1897888"/>
            <a:ext cx="2532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4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EACADA3-0142-29FC-FC52-D17540853C12}"/>
              </a:ext>
            </a:extLst>
          </p:cNvPr>
          <p:cNvSpPr txBox="1">
            <a:spLocks/>
          </p:cNvSpPr>
          <p:nvPr/>
        </p:nvSpPr>
        <p:spPr>
          <a:xfrm>
            <a:off x="381001" y="1239641"/>
            <a:ext cx="630480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Dora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free tomorrow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want to go to Chongqing Zoo. </a:t>
            </a:r>
          </a:p>
          <a:p>
            <a:pPr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love to. What animals do you want to see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Why do you want to see them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5b7b">
            <a:extLst>
              <a:ext uri="{FF2B5EF4-FFF2-40B4-BE49-F238E27FC236}">
                <a16:creationId xmlns:a16="http://schemas.microsoft.com/office/drawing/2014/main" id="{A2E0B59A-3990-457C-A8A8-FCB78367A379}"/>
              </a:ext>
            </a:extLst>
          </p:cNvPr>
          <p:cNvSpPr/>
          <p:nvPr/>
        </p:nvSpPr>
        <p:spPr>
          <a:xfrm>
            <a:off x="1478916" y="5237601"/>
            <a:ext cx="2182940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9c78e">
            <a:extLst>
              <a:ext uri="{FF2B5EF4-FFF2-40B4-BE49-F238E27FC236}">
                <a16:creationId xmlns:a16="http://schemas.microsoft.com/office/drawing/2014/main" id="{7C067937-4635-4FCC-86DB-9FD3456D21FC}"/>
              </a:ext>
            </a:extLst>
          </p:cNvPr>
          <p:cNvSpPr/>
          <p:nvPr/>
        </p:nvSpPr>
        <p:spPr>
          <a:xfrm>
            <a:off x="675641" y="3774561"/>
            <a:ext cx="2228977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698665"/>
            <a:ext cx="2525445" cy="459172"/>
          </a:xfrm>
          <a:prstGeom prst="rect">
            <a:avLst/>
          </a:prstGeom>
        </p:spPr>
      </p:pic>
      <p:sp>
        <p:nvSpPr>
          <p:cNvPr id="3" name="A_07a1e">
            <a:extLst>
              <a:ext uri="{FF2B5EF4-FFF2-40B4-BE49-F238E27FC236}">
                <a16:creationId xmlns:a16="http://schemas.microsoft.com/office/drawing/2014/main" id="{C179357E-8164-478C-A7E3-82B63251977B}"/>
              </a:ext>
            </a:extLst>
          </p:cNvPr>
          <p:cNvSpPr/>
          <p:nvPr/>
        </p:nvSpPr>
        <p:spPr>
          <a:xfrm>
            <a:off x="1456691" y="2799201"/>
            <a:ext cx="2206752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8EF343-43D9-BA88-BB35-0DE7A38E5297}"/>
              </a:ext>
            </a:extLst>
          </p:cNvPr>
          <p:cNvSpPr txBox="1">
            <a:spLocks/>
          </p:cNvSpPr>
          <p:nvPr/>
        </p:nvSpPr>
        <p:spPr>
          <a:xfrm>
            <a:off x="7145936" y="747156"/>
            <a:ext cx="4768932" cy="56471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they’re the king of the forest.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what’s up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time do we meet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Would you like to go with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See you then.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Lions.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Let’s go shopping tomorrow.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4B4801-A6E4-BF0B-D58D-291A34EDCF1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24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Great. I like lions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meet at 9 a.m. at the zoo.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right.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See you.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f3c0">
            <a:extLst>
              <a:ext uri="{FF2B5EF4-FFF2-40B4-BE49-F238E27FC236}">
                <a16:creationId xmlns:a16="http://schemas.microsoft.com/office/drawing/2014/main" id="{2FE90125-0DB3-413A-AAE9-73DF410669F1}"/>
              </a:ext>
            </a:extLst>
          </p:cNvPr>
          <p:cNvSpPr/>
          <p:nvPr/>
        </p:nvSpPr>
        <p:spPr>
          <a:xfrm>
            <a:off x="3115437" y="2531872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72061">
            <a:extLst>
              <a:ext uri="{FF2B5EF4-FFF2-40B4-BE49-F238E27FC236}">
                <a16:creationId xmlns:a16="http://schemas.microsoft.com/office/drawing/2014/main" id="{87912D0C-72F8-4073-8C6D-911DC13BF931}"/>
              </a:ext>
            </a:extLst>
          </p:cNvPr>
          <p:cNvSpPr/>
          <p:nvPr/>
        </p:nvSpPr>
        <p:spPr>
          <a:xfrm>
            <a:off x="1478915" y="629920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67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42</TotalTime>
  <Words>615</Words>
  <Application>Microsoft Office PowerPoint</Application>
  <PresentationFormat>宽屏</PresentationFormat>
  <Paragraphs>76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6</cp:revision>
  <dcterms:created xsi:type="dcterms:W3CDTF">2025-09-10T02:05:44Z</dcterms:created>
  <dcterms:modified xsi:type="dcterms:W3CDTF">2025-09-11T05:20:34Z</dcterms:modified>
</cp:coreProperties>
</file>