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880" r:id="rId11"/>
    <p:sldId id="881" r:id="rId12"/>
    <p:sldId id="873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68" autoAdjust="0"/>
    <p:restoredTop sz="94660"/>
  </p:normalViewPr>
  <p:slideViewPr>
    <p:cSldViewPr snapToGrid="0" showGuides="1">
      <p:cViewPr varScale="1">
        <p:scale>
          <a:sx n="81" d="100"/>
          <a:sy n="81" d="100"/>
        </p:scale>
        <p:origin x="90" y="10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单元考点突破　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七年级 </a:t>
                  </a:r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8E491D6-45F9-86C9-0DA7-6B33A10CA7C8}"/>
              </a:ext>
            </a:extLst>
          </p:cNvPr>
          <p:cNvSpPr txBox="1">
            <a:spLocks/>
          </p:cNvSpPr>
          <p:nvPr/>
        </p:nvSpPr>
        <p:spPr>
          <a:xfrm>
            <a:off x="381000" y="818408"/>
            <a:ext cx="11430000" cy="38790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hope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hope _______ them in Tianjin.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to meet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you to meet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you meeting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you not to meet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3ae31">
            <a:extLst>
              <a:ext uri="{FF2B5EF4-FFF2-40B4-BE49-F238E27FC236}">
                <a16:creationId xmlns:a16="http://schemas.microsoft.com/office/drawing/2014/main" id="{E4FD686E-316D-4478-BF7F-544020A1085E}"/>
              </a:ext>
            </a:extLst>
          </p:cNvPr>
          <p:cNvSpPr/>
          <p:nvPr/>
        </p:nvSpPr>
        <p:spPr>
          <a:xfrm>
            <a:off x="505778" y="1548912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9712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4E14881-3A42-254C-6CA9-EC10633BF1E1}"/>
              </a:ext>
            </a:extLst>
          </p:cNvPr>
          <p:cNvSpPr txBox="1">
            <a:spLocks/>
          </p:cNvSpPr>
          <p:nvPr/>
        </p:nvSpPr>
        <p:spPr>
          <a:xfrm>
            <a:off x="381000" y="865909"/>
            <a:ext cx="11430000" cy="32398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robots will do all the housework instead of humans in the future.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sometimes they may make some mistakes.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Of course	B. Good idea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C. I hope so	D. Not exactly  </a:t>
            </a:r>
            <a:endParaRPr lang="zh-CN" altLang="en-US" sz="3200" dirty="0"/>
          </a:p>
        </p:txBody>
      </p:sp>
      <p:sp>
        <p:nvSpPr>
          <p:cNvPr id="2" name="A_742d2">
            <a:extLst>
              <a:ext uri="{FF2B5EF4-FFF2-40B4-BE49-F238E27FC236}">
                <a16:creationId xmlns:a16="http://schemas.microsoft.com/office/drawing/2014/main" id="{B3195393-9F44-4453-8371-F065B9F57F12}"/>
              </a:ext>
            </a:extLst>
          </p:cNvPr>
          <p:cNvSpPr/>
          <p:nvPr/>
        </p:nvSpPr>
        <p:spPr>
          <a:xfrm>
            <a:off x="505778" y="962429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1197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单元考点突破　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Unit 1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46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 new start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87988A19-7E37-CD0C-41A4-E73F1C1E5154}"/>
              </a:ext>
            </a:extLst>
          </p:cNvPr>
          <p:cNvSpPr txBox="1">
            <a:spLocks/>
          </p:cNvSpPr>
          <p:nvPr/>
        </p:nvSpPr>
        <p:spPr>
          <a:xfrm>
            <a:off x="381000" y="1566553"/>
            <a:ext cx="11430000" cy="32335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remember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用法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Remember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(write) down something important when you are reading.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remember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(put) my English book in my desk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it’s not there now.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51ffa">
            <a:extLst>
              <a:ext uri="{FF2B5EF4-FFF2-40B4-BE49-F238E27FC236}">
                <a16:creationId xmlns:a16="http://schemas.microsoft.com/office/drawing/2014/main" id="{236AC8A8-CE81-4774-BD9F-8EEF6C767C3B}"/>
              </a:ext>
            </a:extLst>
          </p:cNvPr>
          <p:cNvSpPr/>
          <p:nvPr/>
        </p:nvSpPr>
        <p:spPr>
          <a:xfrm>
            <a:off x="2829433" y="3565025"/>
            <a:ext cx="25861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putting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2" name="A_da0a1">
            <a:extLst>
              <a:ext uri="{FF2B5EF4-FFF2-40B4-BE49-F238E27FC236}">
                <a16:creationId xmlns:a16="http://schemas.microsoft.com/office/drawing/2014/main" id="{E02DC25B-DC19-46FB-B702-9781B1DB9129}"/>
              </a:ext>
            </a:extLst>
          </p:cNvPr>
          <p:cNvSpPr/>
          <p:nvPr/>
        </p:nvSpPr>
        <p:spPr>
          <a:xfrm>
            <a:off x="2689162" y="2297057"/>
            <a:ext cx="266706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 write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76B8D12-7585-36EF-55CE-0ACE3707BC9E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57996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find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out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window was broken. Try to _______ who has broken it.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find out	B. find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look	         D. look for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mother can’t find her ring. She is _______ it everywhere.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looking for	B. waiting for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caring for	D. asking for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f6317">
            <a:extLst>
              <a:ext uri="{FF2B5EF4-FFF2-40B4-BE49-F238E27FC236}">
                <a16:creationId xmlns:a16="http://schemas.microsoft.com/office/drawing/2014/main" id="{43ACA6EF-54AC-4F88-82A7-AE7558E39B7F}"/>
              </a:ext>
            </a:extLst>
          </p:cNvPr>
          <p:cNvSpPr/>
          <p:nvPr/>
        </p:nvSpPr>
        <p:spPr>
          <a:xfrm>
            <a:off x="505778" y="3799840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A_29447">
            <a:extLst>
              <a:ext uri="{FF2B5EF4-FFF2-40B4-BE49-F238E27FC236}">
                <a16:creationId xmlns:a16="http://schemas.microsoft.com/office/drawing/2014/main" id="{B803E59C-E4C2-4CF0-9F13-76DD784834AF}"/>
              </a:ext>
            </a:extLst>
          </p:cNvPr>
          <p:cNvSpPr/>
          <p:nvPr/>
        </p:nvSpPr>
        <p:spPr>
          <a:xfrm>
            <a:off x="505778" y="1263904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6489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6DE2978-72C0-F5C3-97A3-6AD79A10F954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say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speak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talk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tell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 you like to _______ stories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speak	                   B. say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tell	                   D. talk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Jeff can’t _______ English well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he can _______ stories in Chinese.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say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speak	         B. talk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tell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speak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tell	         D. say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talk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25956">
            <a:extLst>
              <a:ext uri="{FF2B5EF4-FFF2-40B4-BE49-F238E27FC236}">
                <a16:creationId xmlns:a16="http://schemas.microsoft.com/office/drawing/2014/main" id="{798E9C09-7E41-428C-BFC0-34ACC6B589D0}"/>
              </a:ext>
            </a:extLst>
          </p:cNvPr>
          <p:cNvSpPr/>
          <p:nvPr/>
        </p:nvSpPr>
        <p:spPr>
          <a:xfrm>
            <a:off x="505778" y="3165856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A_40a9c">
            <a:extLst>
              <a:ext uri="{FF2B5EF4-FFF2-40B4-BE49-F238E27FC236}">
                <a16:creationId xmlns:a16="http://schemas.microsoft.com/office/drawing/2014/main" id="{B6FB1567-CDCB-4A97-8166-918DCF8DC635}"/>
              </a:ext>
            </a:extLst>
          </p:cNvPr>
          <p:cNvSpPr/>
          <p:nvPr/>
        </p:nvSpPr>
        <p:spPr>
          <a:xfrm>
            <a:off x="505778" y="1263904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0161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4A80712-A417-91B0-714B-66DFA34B82D0}"/>
              </a:ext>
            </a:extLst>
          </p:cNvPr>
          <p:cNvSpPr txBox="1">
            <a:spLocks/>
          </p:cNvSpPr>
          <p:nvPr/>
        </p:nvSpPr>
        <p:spPr>
          <a:xfrm>
            <a:off x="381000" y="747156"/>
            <a:ext cx="114300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乐山中考改编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Could you please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again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didn’t quite catch that.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talk	         B. say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tell	         D. speak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 anything about the test. I don’t want to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 that.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say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talk	B. tell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talk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tell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speak	D. speak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say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27e87">
            <a:extLst>
              <a:ext uri="{FF2B5EF4-FFF2-40B4-BE49-F238E27FC236}">
                <a16:creationId xmlns:a16="http://schemas.microsoft.com/office/drawing/2014/main" id="{4A2730F1-053B-4B92-9E4A-CD7B61E33485}"/>
              </a:ext>
            </a:extLst>
          </p:cNvPr>
          <p:cNvSpPr/>
          <p:nvPr/>
        </p:nvSpPr>
        <p:spPr>
          <a:xfrm>
            <a:off x="505778" y="3379612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A_29e71">
            <a:extLst>
              <a:ext uri="{FF2B5EF4-FFF2-40B4-BE49-F238E27FC236}">
                <a16:creationId xmlns:a16="http://schemas.microsoft.com/office/drawing/2014/main" id="{E5A82CB7-EE16-483B-AC0D-D0BEA94A2F0D}"/>
              </a:ext>
            </a:extLst>
          </p:cNvPr>
          <p:cNvSpPr/>
          <p:nvPr/>
        </p:nvSpPr>
        <p:spPr>
          <a:xfrm>
            <a:off x="505778" y="843676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2476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5DF2C70-68CF-6F96-81BD-764FFDA7A911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57996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spend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pay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cost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600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yuan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phone.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expensive.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spend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cost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half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bike.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use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6a07f">
            <a:extLst>
              <a:ext uri="{FF2B5EF4-FFF2-40B4-BE49-F238E27FC236}">
                <a16:creationId xmlns:a16="http://schemas.microsoft.com/office/drawing/2014/main" id="{0DA6674E-3878-4BE3-AFA6-28701E75C497}"/>
              </a:ext>
            </a:extLst>
          </p:cNvPr>
          <p:cNvSpPr/>
          <p:nvPr/>
        </p:nvSpPr>
        <p:spPr>
          <a:xfrm>
            <a:off x="505778" y="379984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A_37382">
            <a:extLst>
              <a:ext uri="{FF2B5EF4-FFF2-40B4-BE49-F238E27FC236}">
                <a16:creationId xmlns:a16="http://schemas.microsoft.com/office/drawing/2014/main" id="{441C1C8C-98B9-40CB-A816-F41655A2A4B2}"/>
              </a:ext>
            </a:extLst>
          </p:cNvPr>
          <p:cNvSpPr/>
          <p:nvPr/>
        </p:nvSpPr>
        <p:spPr>
          <a:xfrm>
            <a:off x="505778" y="1263904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575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B7D30BD-1B8F-E72D-B083-AAA4DD06B979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57996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through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across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over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 my parents are free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they often walk _______ the forest and enjoy the fresh air.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across	         B. behind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through	D. under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 careful. The traffic light is red. You can’t go _______ the street now.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through	B. cross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across	         D. along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d5661">
            <a:extLst>
              <a:ext uri="{FF2B5EF4-FFF2-40B4-BE49-F238E27FC236}">
                <a16:creationId xmlns:a16="http://schemas.microsoft.com/office/drawing/2014/main" id="{6DD52B57-D1B1-49EC-A761-34AB3CA17918}"/>
              </a:ext>
            </a:extLst>
          </p:cNvPr>
          <p:cNvSpPr/>
          <p:nvPr/>
        </p:nvSpPr>
        <p:spPr>
          <a:xfrm>
            <a:off x="505778" y="379984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A_fc155">
            <a:extLst>
              <a:ext uri="{FF2B5EF4-FFF2-40B4-BE49-F238E27FC236}">
                <a16:creationId xmlns:a16="http://schemas.microsoft.com/office/drawing/2014/main" id="{255568C9-70F9-47E4-A1B6-0E8F549CBA61}"/>
              </a:ext>
            </a:extLst>
          </p:cNvPr>
          <p:cNvSpPr/>
          <p:nvPr/>
        </p:nvSpPr>
        <p:spPr>
          <a:xfrm>
            <a:off x="505778" y="1263904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0270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63EB335-0FD1-EB71-A185-12867AB9073D}"/>
              </a:ext>
            </a:extLst>
          </p:cNvPr>
          <p:cNvSpPr txBox="1">
            <a:spLocks/>
          </p:cNvSpPr>
          <p:nvPr/>
        </p:nvSpPr>
        <p:spPr>
          <a:xfrm>
            <a:off x="381000" y="604652"/>
            <a:ext cx="114300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Beijing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Hangzhou Grand Canal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beautiful river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runs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Siyang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there are many beautiful bridges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river.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across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through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across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over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through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over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through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through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6b25f">
            <a:extLst>
              <a:ext uri="{FF2B5EF4-FFF2-40B4-BE49-F238E27FC236}">
                <a16:creationId xmlns:a16="http://schemas.microsoft.com/office/drawing/2014/main" id="{F389B09B-2BCE-4C7D-B53E-3235F416C836}"/>
              </a:ext>
            </a:extLst>
          </p:cNvPr>
          <p:cNvSpPr/>
          <p:nvPr/>
        </p:nvSpPr>
        <p:spPr>
          <a:xfrm>
            <a:off x="505778" y="701172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240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.potx" id="{47468329-0685-4DD3-B7CD-52BE62656DCF}" vid="{211BBF60-5571-46D6-B871-F39EEF8063C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6</TotalTime>
  <Words>608</Words>
  <Application>Microsoft Office PowerPoint</Application>
  <PresentationFormat>宽屏</PresentationFormat>
  <Paragraphs>79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8" baseType="lpstr">
      <vt:lpstr>等线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fei li</dc:creator>
  <cp:lastModifiedBy>fei li</cp:lastModifiedBy>
  <cp:revision>4</cp:revision>
  <dcterms:created xsi:type="dcterms:W3CDTF">2025-09-09T10:01:57Z</dcterms:created>
  <dcterms:modified xsi:type="dcterms:W3CDTF">2025-09-11T05:32:46Z</dcterms:modified>
</cp:coreProperties>
</file>