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259" r:id="rId8"/>
    <p:sldId id="877" r:id="rId9"/>
    <p:sldId id="87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210" y="11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Starting out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Starting out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4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 to celebrate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3792B907-99D0-6C02-4791-D08458CAF412}"/>
              </a:ext>
            </a:extLst>
          </p:cNvPr>
          <p:cNvSpPr txBox="1">
            <a:spLocks/>
          </p:cNvSpPr>
          <p:nvPr/>
        </p:nvSpPr>
        <p:spPr>
          <a:xfrm>
            <a:off x="381000" y="1192548"/>
            <a:ext cx="114300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picture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wall.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second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Mike.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［人与自我·学校生活］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will be a music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our school next week.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964b0">
            <a:extLst>
              <a:ext uri="{FF2B5EF4-FFF2-40B4-BE49-F238E27FC236}">
                <a16:creationId xmlns:a16="http://schemas.microsoft.com/office/drawing/2014/main" id="{E14D0C09-9E47-48CF-B448-E1733A202FB9}"/>
              </a:ext>
            </a:extLst>
          </p:cNvPr>
          <p:cNvSpPr/>
          <p:nvPr/>
        </p:nvSpPr>
        <p:spPr>
          <a:xfrm>
            <a:off x="8586724" y="4458988"/>
            <a:ext cx="21574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8" name="A_2b314">
            <a:extLst>
              <a:ext uri="{FF2B5EF4-FFF2-40B4-BE49-F238E27FC236}">
                <a16:creationId xmlns:a16="http://schemas.microsoft.com/office/drawing/2014/main" id="{DC21A26A-EDAB-46DD-9B10-FB0EC16F1005}"/>
              </a:ext>
            </a:extLst>
          </p:cNvPr>
          <p:cNvSpPr/>
          <p:nvPr/>
        </p:nvSpPr>
        <p:spPr>
          <a:xfrm>
            <a:off x="2367915" y="3191020"/>
            <a:ext cx="22717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7" name="A_ff4a5">
            <a:extLst>
              <a:ext uri="{FF2B5EF4-FFF2-40B4-BE49-F238E27FC236}">
                <a16:creationId xmlns:a16="http://schemas.microsoft.com/office/drawing/2014/main" id="{7BC8DAC2-8E96-4B2E-B5D8-A1E71D7EC715}"/>
              </a:ext>
            </a:extLst>
          </p:cNvPr>
          <p:cNvSpPr/>
          <p:nvPr/>
        </p:nvSpPr>
        <p:spPr>
          <a:xfrm>
            <a:off x="3307842" y="1923052"/>
            <a:ext cx="271684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pictures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4D79270-D7CC-8F67-C0EB-1892693F8A7D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Here’s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present for you.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 you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your plan for the next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winter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holiday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Joe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going to travel around China.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2fe46">
            <a:extLst>
              <a:ext uri="{FF2B5EF4-FFF2-40B4-BE49-F238E27FC236}">
                <a16:creationId xmlns:a16="http://schemas.microsoft.com/office/drawing/2014/main" id="{72525A29-D549-49BE-AB9D-874363CFAD68}"/>
              </a:ext>
            </a:extLst>
          </p:cNvPr>
          <p:cNvSpPr/>
          <p:nvPr/>
        </p:nvSpPr>
        <p:spPr>
          <a:xfrm>
            <a:off x="7532942" y="1897888"/>
            <a:ext cx="26099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holiday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b7d01">
            <a:extLst>
              <a:ext uri="{FF2B5EF4-FFF2-40B4-BE49-F238E27FC236}">
                <a16:creationId xmlns:a16="http://schemas.microsoft.com/office/drawing/2014/main" id="{A39B61D4-38F7-40D2-BDDA-2CA5AF69064B}"/>
              </a:ext>
            </a:extLst>
          </p:cNvPr>
          <p:cNvSpPr/>
          <p:nvPr/>
        </p:nvSpPr>
        <p:spPr>
          <a:xfrm>
            <a:off x="2618486" y="629920"/>
            <a:ext cx="24987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special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895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C8DC57C-5631-8F1A-4F30-647B2DDD51F4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［人与社会·游览体验］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我想驾驶自己的小汽车环游世界。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want to drive my car to travel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你觉得游泳是一项好的体育运动吗？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swimming is a good sport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你喜欢什么其他的节日？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you like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f895f">
            <a:extLst>
              <a:ext uri="{FF2B5EF4-FFF2-40B4-BE49-F238E27FC236}">
                <a16:creationId xmlns:a16="http://schemas.microsoft.com/office/drawing/2014/main" id="{51C9FD2B-DAA5-4973-9151-7410A73041B6}"/>
              </a:ext>
            </a:extLst>
          </p:cNvPr>
          <p:cNvSpPr/>
          <p:nvPr/>
        </p:nvSpPr>
        <p:spPr>
          <a:xfrm>
            <a:off x="472440" y="4433824"/>
            <a:ext cx="6537389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e1bf4">
            <a:extLst>
              <a:ext uri="{FF2B5EF4-FFF2-40B4-BE49-F238E27FC236}">
                <a16:creationId xmlns:a16="http://schemas.microsoft.com/office/drawing/2014/main" id="{065BC7DA-4BCA-4EE5-813E-F872A844A3D1}"/>
              </a:ext>
            </a:extLst>
          </p:cNvPr>
          <p:cNvSpPr/>
          <p:nvPr/>
        </p:nvSpPr>
        <p:spPr>
          <a:xfrm>
            <a:off x="472440" y="3165856"/>
            <a:ext cx="52943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95668">
            <a:extLst>
              <a:ext uri="{FF2B5EF4-FFF2-40B4-BE49-F238E27FC236}">
                <a16:creationId xmlns:a16="http://schemas.microsoft.com/office/drawing/2014/main" id="{4D278571-E960-4E87-97A9-5BE43C6F3AF8}"/>
              </a:ext>
            </a:extLst>
          </p:cNvPr>
          <p:cNvSpPr/>
          <p:nvPr/>
        </p:nvSpPr>
        <p:spPr>
          <a:xfrm>
            <a:off x="5894324" y="1897888"/>
            <a:ext cx="554577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105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A827E6B-AE57-F82A-487C-700A445793CD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［人与自我·珍爱生命］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安全对我们所有人来说是最重要的。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Safety is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all of us.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有四个玩具。你喜欢哪一个？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are four toys.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you like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e3bf">
            <a:extLst>
              <a:ext uri="{FF2B5EF4-FFF2-40B4-BE49-F238E27FC236}">
                <a16:creationId xmlns:a16="http://schemas.microsoft.com/office/drawing/2014/main" id="{9CEC8FBB-484A-401F-9137-361C3BB700B8}"/>
              </a:ext>
            </a:extLst>
          </p:cNvPr>
          <p:cNvSpPr/>
          <p:nvPr/>
        </p:nvSpPr>
        <p:spPr>
          <a:xfrm>
            <a:off x="3906330" y="2531872"/>
            <a:ext cx="4094227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ee2ac">
            <a:extLst>
              <a:ext uri="{FF2B5EF4-FFF2-40B4-BE49-F238E27FC236}">
                <a16:creationId xmlns:a16="http://schemas.microsoft.com/office/drawing/2014/main" id="{77AD0350-326B-4475-91F6-A60E65283819}"/>
              </a:ext>
            </a:extLst>
          </p:cNvPr>
          <p:cNvSpPr/>
          <p:nvPr/>
        </p:nvSpPr>
        <p:spPr>
          <a:xfrm>
            <a:off x="1928178" y="1263904"/>
            <a:ext cx="63770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40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353A91C6-45BA-A835-8233-E8398FDB0517}"/>
              </a:ext>
            </a:extLst>
          </p:cNvPr>
          <p:cNvSpPr txBox="1">
            <a:spLocks/>
          </p:cNvSpPr>
          <p:nvPr/>
        </p:nvSpPr>
        <p:spPr>
          <a:xfrm>
            <a:off x="381000" y="1269670"/>
            <a:ext cx="11430000" cy="51448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Lucy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am.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is that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is a festival when family get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together. On that day we usually eat moon cakes.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53952">
            <a:extLst>
              <a:ext uri="{FF2B5EF4-FFF2-40B4-BE49-F238E27FC236}">
                <a16:creationId xmlns:a16="http://schemas.microsoft.com/office/drawing/2014/main" id="{6410C6AF-77BC-452D-A0D4-64D40C2C6FE4}"/>
              </a:ext>
            </a:extLst>
          </p:cNvPr>
          <p:cNvSpPr/>
          <p:nvPr/>
        </p:nvSpPr>
        <p:spPr>
          <a:xfrm>
            <a:off x="1456690" y="5804078"/>
            <a:ext cx="2127377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5" name="A_30c81">
            <a:extLst>
              <a:ext uri="{FF2B5EF4-FFF2-40B4-BE49-F238E27FC236}">
                <a16:creationId xmlns:a16="http://schemas.microsoft.com/office/drawing/2014/main" id="{0EB38EDE-B29C-406F-B04E-356AACB5D180}"/>
              </a:ext>
            </a:extLst>
          </p:cNvPr>
          <p:cNvSpPr/>
          <p:nvPr/>
        </p:nvSpPr>
        <p:spPr>
          <a:xfrm>
            <a:off x="1478915" y="3268142"/>
            <a:ext cx="220675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3" name="A_6aaa2">
            <a:extLst>
              <a:ext uri="{FF2B5EF4-FFF2-40B4-BE49-F238E27FC236}">
                <a16:creationId xmlns:a16="http://schemas.microsoft.com/office/drawing/2014/main" id="{A3CCB2CA-C9F6-44BA-BA8D-1F41D994228E}"/>
              </a:ext>
            </a:extLst>
          </p:cNvPr>
          <p:cNvSpPr/>
          <p:nvPr/>
        </p:nvSpPr>
        <p:spPr>
          <a:xfrm>
            <a:off x="3807778" y="2000174"/>
            <a:ext cx="21829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915C29C-EC2A-AE4E-7AB3-E8574CA23DFC}"/>
              </a:ext>
            </a:extLst>
          </p:cNvPr>
          <p:cNvSpPr txBox="1">
            <a:spLocks/>
          </p:cNvSpPr>
          <p:nvPr/>
        </p:nvSpPr>
        <p:spPr>
          <a:xfrm>
            <a:off x="6899564" y="607746"/>
            <a:ext cx="4911436" cy="472590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See you tomorrow.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They are delicious. 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 are moon cakes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How do you make them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Tomorrow is the Mid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Autumn Festival.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Are you free tomorrow evening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G. Can I go with my family this weekend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600" dirty="0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A121E97-27F0-84AA-2BE6-0A9ABC4FB451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4504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are small round cakes with meat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eggs or something sweet in them.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Would you like to come and celebrate the festival with us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would love to. Can Lily and Ann come with 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Sure.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Great.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See you.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e1bc">
            <a:extLst>
              <a:ext uri="{FF2B5EF4-FFF2-40B4-BE49-F238E27FC236}">
                <a16:creationId xmlns:a16="http://schemas.microsoft.com/office/drawing/2014/main" id="{D37AC276-4097-469B-BDC6-B7A4B55F19F6}"/>
              </a:ext>
            </a:extLst>
          </p:cNvPr>
          <p:cNvSpPr/>
          <p:nvPr/>
        </p:nvSpPr>
        <p:spPr>
          <a:xfrm>
            <a:off x="2668524" y="3799840"/>
            <a:ext cx="222897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2" name="A_28514">
            <a:extLst>
              <a:ext uri="{FF2B5EF4-FFF2-40B4-BE49-F238E27FC236}">
                <a16:creationId xmlns:a16="http://schemas.microsoft.com/office/drawing/2014/main" id="{4DC65DAD-6575-4ABA-9FD0-EE2978BA39D9}"/>
              </a:ext>
            </a:extLst>
          </p:cNvPr>
          <p:cNvSpPr/>
          <p:nvPr/>
        </p:nvSpPr>
        <p:spPr>
          <a:xfrm>
            <a:off x="3248978" y="1263904"/>
            <a:ext cx="16897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91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2C1B0A60-17E8-44DE-B0CC-D0EDC0FC1AD1}" vid="{65F38DDE-3484-4A01-90B1-0546B67F04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6</TotalTime>
  <Words>467</Words>
  <Application>Microsoft Office PowerPoint</Application>
  <PresentationFormat>宽屏</PresentationFormat>
  <Paragraphs>65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Administrator</cp:lastModifiedBy>
  <cp:revision>3</cp:revision>
  <dcterms:created xsi:type="dcterms:W3CDTF">2025-09-10T00:05:45Z</dcterms:created>
  <dcterms:modified xsi:type="dcterms:W3CDTF">2025-09-10T15:07:35Z</dcterms:modified>
</cp:coreProperties>
</file>