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259" r:id="rId10"/>
    <p:sldId id="879" r:id="rId11"/>
    <p:sldId id="880" r:id="rId12"/>
    <p:sldId id="881" r:id="rId13"/>
    <p:sldId id="882" r:id="rId14"/>
    <p:sldId id="883" r:id="rId15"/>
    <p:sldId id="884" r:id="rId16"/>
    <p:sldId id="885" r:id="rId17"/>
    <p:sldId id="873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68" autoAdjust="0"/>
    <p:restoredTop sz="94660"/>
  </p:normalViewPr>
  <p:slideViewPr>
    <p:cSldViewPr snapToGrid="0" showGuides="1">
      <p:cViewPr varScale="1">
        <p:scale>
          <a:sx n="81" d="100"/>
          <a:sy n="81" d="100"/>
        </p:scale>
        <p:origin x="90" y="10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Get to know each other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七年级 </a:t>
                  </a:r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760A49EE-6B19-A573-DFBD-0006648D52C5}"/>
              </a:ext>
            </a:extLst>
          </p:cNvPr>
          <p:cNvSpPr txBox="1">
            <a:spLocks/>
          </p:cNvSpPr>
          <p:nvPr/>
        </p:nvSpPr>
        <p:spPr>
          <a:xfrm>
            <a:off x="381000" y="2977008"/>
            <a:ext cx="11430000" cy="2598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from	B. come from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C. is from	D. come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for	        B. with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C. and	        D. to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cac28">
            <a:extLst>
              <a:ext uri="{FF2B5EF4-FFF2-40B4-BE49-F238E27FC236}">
                <a16:creationId xmlns:a16="http://schemas.microsoft.com/office/drawing/2014/main" id="{F75CBFA2-C3F0-4403-A18D-BDA6E54DD06C}"/>
              </a:ext>
            </a:extLst>
          </p:cNvPr>
          <p:cNvSpPr/>
          <p:nvPr/>
        </p:nvSpPr>
        <p:spPr>
          <a:xfrm>
            <a:off x="505778" y="4341496"/>
            <a:ext cx="1389126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7234862-DDD7-3F1E-9CF5-9ABCCE6E48E2}"/>
              </a:ext>
            </a:extLst>
          </p:cNvPr>
          <p:cNvSpPr txBox="1">
            <a:spLocks/>
          </p:cNvSpPr>
          <p:nvPr/>
        </p:nvSpPr>
        <p:spPr>
          <a:xfrm>
            <a:off x="381000" y="628403"/>
            <a:ext cx="11430000" cy="19532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539750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London.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father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mother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Shanghai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also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lives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Shanghai.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says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life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China.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256c2">
            <a:extLst>
              <a:ext uri="{FF2B5EF4-FFF2-40B4-BE49-F238E27FC236}">
                <a16:creationId xmlns:a16="http://schemas.microsoft.com/office/drawing/2014/main" id="{CEAA23F2-3B73-418E-9F36-17C3FCEE5C28}"/>
              </a:ext>
            </a:extLst>
          </p:cNvPr>
          <p:cNvSpPr/>
          <p:nvPr/>
        </p:nvSpPr>
        <p:spPr>
          <a:xfrm>
            <a:off x="505778" y="3073528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5592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80A3E24E-4DC7-670A-D322-0D44473FB4CA}"/>
              </a:ext>
            </a:extLst>
          </p:cNvPr>
          <p:cNvSpPr txBox="1">
            <a:spLocks/>
          </p:cNvSpPr>
          <p:nvPr/>
        </p:nvSpPr>
        <p:spPr>
          <a:xfrm>
            <a:off x="381000" y="3483759"/>
            <a:ext cx="11430000" cy="2285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)5.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enjoy	B. loves              C. hopes	D. thinks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)6.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study	B. to studying   C. studying	D. to study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)7.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but	B. and	      C. or	          D. for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)8.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say	B. tell                 C. talk	          D. speak 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8d806">
            <a:extLst>
              <a:ext uri="{FF2B5EF4-FFF2-40B4-BE49-F238E27FC236}">
                <a16:creationId xmlns:a16="http://schemas.microsoft.com/office/drawing/2014/main" id="{DBD4BB30-689F-498E-BAFD-FA719E532136}"/>
              </a:ext>
            </a:extLst>
          </p:cNvPr>
          <p:cNvSpPr/>
          <p:nvPr/>
        </p:nvSpPr>
        <p:spPr>
          <a:xfrm>
            <a:off x="489903" y="5244487"/>
            <a:ext cx="1298638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  <p:sp>
        <p:nvSpPr>
          <p:cNvPr id="6" name="A_0a952">
            <a:extLst>
              <a:ext uri="{FF2B5EF4-FFF2-40B4-BE49-F238E27FC236}">
                <a16:creationId xmlns:a16="http://schemas.microsoft.com/office/drawing/2014/main" id="{39608BE6-49C0-4312-9018-47FE738BB9E4}"/>
              </a:ext>
            </a:extLst>
          </p:cNvPr>
          <p:cNvSpPr/>
          <p:nvPr/>
        </p:nvSpPr>
        <p:spPr>
          <a:xfrm>
            <a:off x="489903" y="4689751"/>
            <a:ext cx="1259395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  <p:sp>
        <p:nvSpPr>
          <p:cNvPr id="4" name="A_d8238">
            <a:extLst>
              <a:ext uri="{FF2B5EF4-FFF2-40B4-BE49-F238E27FC236}">
                <a16:creationId xmlns:a16="http://schemas.microsoft.com/office/drawing/2014/main" id="{179D2E24-6592-44B9-A32B-E435BD8207A9}"/>
              </a:ext>
            </a:extLst>
          </p:cNvPr>
          <p:cNvSpPr/>
          <p:nvPr/>
        </p:nvSpPr>
        <p:spPr>
          <a:xfrm>
            <a:off x="489903" y="4135015"/>
            <a:ext cx="12986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59B4E52-14DD-9491-A71A-71C0E918E85F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28408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539750" algn="just"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Tony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same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different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classes.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teachers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classmates.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much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enjoys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here.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English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maths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doesn’t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well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Chinese.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often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him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Chinese.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Chinese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fluently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流利地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 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3a1dc">
            <a:extLst>
              <a:ext uri="{FF2B5EF4-FFF2-40B4-BE49-F238E27FC236}">
                <a16:creationId xmlns:a16="http://schemas.microsoft.com/office/drawing/2014/main" id="{3FC00C0F-0752-4986-B068-7B5AFB5135F0}"/>
              </a:ext>
            </a:extLst>
          </p:cNvPr>
          <p:cNvSpPr/>
          <p:nvPr/>
        </p:nvSpPr>
        <p:spPr>
          <a:xfrm>
            <a:off x="489903" y="3580279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405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4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CF6FB338-555A-2123-3647-93B88EC5852E}"/>
              </a:ext>
            </a:extLst>
          </p:cNvPr>
          <p:cNvSpPr txBox="1">
            <a:spLocks/>
          </p:cNvSpPr>
          <p:nvPr/>
        </p:nvSpPr>
        <p:spPr>
          <a:xfrm>
            <a:off x="381000" y="3465513"/>
            <a:ext cx="11430000" cy="13183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)9.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with	         B. on         C. after	D. to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)10.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like	B. help      C. want	D. stay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b0b1b">
            <a:extLst>
              <a:ext uri="{FF2B5EF4-FFF2-40B4-BE49-F238E27FC236}">
                <a16:creationId xmlns:a16="http://schemas.microsoft.com/office/drawing/2014/main" id="{F26E3E21-1999-4A5F-832A-2512A36741C7}"/>
              </a:ext>
            </a:extLst>
          </p:cNvPr>
          <p:cNvSpPr/>
          <p:nvPr/>
        </p:nvSpPr>
        <p:spPr>
          <a:xfrm>
            <a:off x="505778" y="4196017"/>
            <a:ext cx="1366520" cy="48156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B57B876-C47A-EB9E-90C8-F96C949497D6}"/>
              </a:ext>
            </a:extLst>
          </p:cNvPr>
          <p:cNvSpPr txBox="1">
            <a:spLocks/>
          </p:cNvSpPr>
          <p:nvPr/>
        </p:nvSpPr>
        <p:spPr>
          <a:xfrm>
            <a:off x="381000" y="652154"/>
            <a:ext cx="11430000" cy="25934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539750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Tony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sports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basketball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well.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usually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basketball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together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560705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Tony.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Would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him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ed6bc">
            <a:extLst>
              <a:ext uri="{FF2B5EF4-FFF2-40B4-BE49-F238E27FC236}">
                <a16:creationId xmlns:a16="http://schemas.microsoft.com/office/drawing/2014/main" id="{994C70CC-DB3B-41AB-988F-96E95E706F43}"/>
              </a:ext>
            </a:extLst>
          </p:cNvPr>
          <p:cNvSpPr/>
          <p:nvPr/>
        </p:nvSpPr>
        <p:spPr>
          <a:xfrm>
            <a:off x="505778" y="356203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203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D447C21-2279-520B-0538-7BC0E188C49C}"/>
              </a:ext>
            </a:extLst>
          </p:cNvPr>
          <p:cNvSpPr txBox="1">
            <a:spLocks/>
          </p:cNvSpPr>
          <p:nvPr/>
        </p:nvSpPr>
        <p:spPr>
          <a:xfrm>
            <a:off x="381000" y="1566553"/>
            <a:ext cx="11430000" cy="32335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Ⅵ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任务型阅读。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29920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Anna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person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since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little.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wanted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hard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knew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girl.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always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made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easily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always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side.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34573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E38D9B9-A3BB-9B8B-3CC5-8BC435FC9A6D}"/>
              </a:ext>
            </a:extLst>
          </p:cNvPr>
          <p:cNvSpPr txBox="1">
            <a:spLocks/>
          </p:cNvSpPr>
          <p:nvPr/>
        </p:nvSpPr>
        <p:spPr>
          <a:xfrm>
            <a:off x="381000" y="1329047"/>
            <a:ext cx="11430000" cy="4519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629920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until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showed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Jack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asked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could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said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hope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someone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really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shy.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said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didn’t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mind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same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together.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back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told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happened.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also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her.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264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9F5411C-8BA6-A364-6EF7-DA8B1F2794AB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57996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629920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later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town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family.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years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old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Jack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moved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away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didn’t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meet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each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again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until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across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Anna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three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years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later.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told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Jack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left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felt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lonely.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29920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three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together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again.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know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each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matter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happens.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Anna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active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made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never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apart.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58089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0BB46F9-911E-5D7F-978F-01DC29426841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57951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阅读短文，回答下列问题。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Anna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three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years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不超过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个词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Anna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feel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Jack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writer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left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不超过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个词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Which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sentence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passage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exactly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describe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描述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Anna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不超过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个词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  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    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endParaRPr lang="zh-CN" altLang="en-US" sz="3200" dirty="0"/>
          </a:p>
        </p:txBody>
      </p:sp>
      <p:sp>
        <p:nvSpPr>
          <p:cNvPr id="5" name="A_e07a9">
            <a:extLst>
              <a:ext uri="{FF2B5EF4-FFF2-40B4-BE49-F238E27FC236}">
                <a16:creationId xmlns:a16="http://schemas.microsoft.com/office/drawing/2014/main" id="{DBECBA2B-9632-4C17-A590-FE7F596EA35D}"/>
              </a:ext>
            </a:extLst>
          </p:cNvPr>
          <p:cNvSpPr/>
          <p:nvPr/>
        </p:nvSpPr>
        <p:spPr>
          <a:xfrm>
            <a:off x="370840" y="5701792"/>
            <a:ext cx="10829862" cy="47792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Anna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is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active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and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she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has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made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many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friends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now.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 </a:t>
            </a:r>
            <a:endParaRPr lang="zh-CN" altLang="en-US"/>
          </a:p>
        </p:txBody>
      </p:sp>
      <p:sp>
        <p:nvSpPr>
          <p:cNvPr id="4" name="A_d42d9">
            <a:extLst>
              <a:ext uri="{FF2B5EF4-FFF2-40B4-BE49-F238E27FC236}">
                <a16:creationId xmlns:a16="http://schemas.microsoft.com/office/drawing/2014/main" id="{1435B404-25F1-4B63-87E9-CB36E96F768C}"/>
              </a:ext>
            </a:extLst>
          </p:cNvPr>
          <p:cNvSpPr/>
          <p:nvPr/>
        </p:nvSpPr>
        <p:spPr>
          <a:xfrm>
            <a:off x="370840" y="3799840"/>
            <a:ext cx="4441762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felt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lonely.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2" name="A_d4f2f">
            <a:extLst>
              <a:ext uri="{FF2B5EF4-FFF2-40B4-BE49-F238E27FC236}">
                <a16:creationId xmlns:a16="http://schemas.microsoft.com/office/drawing/2014/main" id="{DC5DC166-D875-4AF2-9DF0-7FBDD87FFF95}"/>
              </a:ext>
            </a:extLst>
          </p:cNvPr>
          <p:cNvSpPr/>
          <p:nvPr/>
        </p:nvSpPr>
        <p:spPr>
          <a:xfrm>
            <a:off x="370840" y="1897888"/>
            <a:ext cx="6002465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Anna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shy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person.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343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2163769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Get to know each other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72C5917F-7474-0A5A-08D6-0601C1C200A8}"/>
              </a:ext>
            </a:extLst>
          </p:cNvPr>
          <p:cNvSpPr txBox="1">
            <a:spLocks/>
          </p:cNvSpPr>
          <p:nvPr/>
        </p:nvSpPr>
        <p:spPr>
          <a:xfrm>
            <a:off x="381000" y="1192548"/>
            <a:ext cx="114300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根据句意及汉语提示完成单词。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want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介绍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mine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hope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探索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life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understand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underwater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world.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乐趣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 talking in front of so many people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will feel </a:t>
            </a:r>
            <a:b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紧张的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Lisa has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two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爱好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One of them is swimming.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b1384">
            <a:extLst>
              <a:ext uri="{FF2B5EF4-FFF2-40B4-BE49-F238E27FC236}">
                <a16:creationId xmlns:a16="http://schemas.microsoft.com/office/drawing/2014/main" id="{3E283BE7-489D-4D36-818C-040F27CD65B4}"/>
              </a:ext>
            </a:extLst>
          </p:cNvPr>
          <p:cNvSpPr/>
          <p:nvPr/>
        </p:nvSpPr>
        <p:spPr>
          <a:xfrm>
            <a:off x="2945765" y="5726956"/>
            <a:ext cx="2655951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hobbies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7" name="A_9a061">
            <a:extLst>
              <a:ext uri="{FF2B5EF4-FFF2-40B4-BE49-F238E27FC236}">
                <a16:creationId xmlns:a16="http://schemas.microsoft.com/office/drawing/2014/main" id="{0E48C072-C5C3-438E-8D10-4EE5C9968B84}"/>
              </a:ext>
            </a:extLst>
          </p:cNvPr>
          <p:cNvSpPr/>
          <p:nvPr/>
        </p:nvSpPr>
        <p:spPr>
          <a:xfrm>
            <a:off x="370840" y="5092972"/>
            <a:ext cx="270198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nervous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8cfcb">
            <a:extLst>
              <a:ext uri="{FF2B5EF4-FFF2-40B4-BE49-F238E27FC236}">
                <a16:creationId xmlns:a16="http://schemas.microsoft.com/office/drawing/2014/main" id="{C3B87833-2A60-4835-AE3D-6B0FFD408599}"/>
              </a:ext>
            </a:extLst>
          </p:cNvPr>
          <p:cNvSpPr/>
          <p:nvPr/>
        </p:nvSpPr>
        <p:spPr>
          <a:xfrm>
            <a:off x="3147378" y="3825004"/>
            <a:ext cx="19098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fun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8d795">
            <a:extLst>
              <a:ext uri="{FF2B5EF4-FFF2-40B4-BE49-F238E27FC236}">
                <a16:creationId xmlns:a16="http://schemas.microsoft.com/office/drawing/2014/main" id="{3D6ECE90-85BD-4574-AC74-9733C75CE55B}"/>
              </a:ext>
            </a:extLst>
          </p:cNvPr>
          <p:cNvSpPr/>
          <p:nvPr/>
        </p:nvSpPr>
        <p:spPr>
          <a:xfrm>
            <a:off x="3034665" y="2557036"/>
            <a:ext cx="2604135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explore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3" name="A_12394">
            <a:extLst>
              <a:ext uri="{FF2B5EF4-FFF2-40B4-BE49-F238E27FC236}">
                <a16:creationId xmlns:a16="http://schemas.microsoft.com/office/drawing/2014/main" id="{00E06A82-2759-45F1-89CA-F1C7092617F5}"/>
              </a:ext>
            </a:extLst>
          </p:cNvPr>
          <p:cNvSpPr/>
          <p:nvPr/>
        </p:nvSpPr>
        <p:spPr>
          <a:xfrm>
            <a:off x="2334578" y="1923052"/>
            <a:ext cx="2986722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introduce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F586CB6-D0ED-E927-EB01-5A9A65CCBFC1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5794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用所给单词的适当形式填空。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(one) day in the lunar calendar is Chinese New Year.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 book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(real) interesting. We all like it very much.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Everyone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(like) to stay healthy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 lots of people get some exercise in the park.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(you) turn to answer the question.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am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happy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(come) there.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a4644">
            <a:extLst>
              <a:ext uri="{FF2B5EF4-FFF2-40B4-BE49-F238E27FC236}">
                <a16:creationId xmlns:a16="http://schemas.microsoft.com/office/drawing/2014/main" id="{9F5B47F3-DF7A-49BF-8FA1-0D11B6694DB7}"/>
              </a:ext>
            </a:extLst>
          </p:cNvPr>
          <p:cNvSpPr/>
          <p:nvPr/>
        </p:nvSpPr>
        <p:spPr>
          <a:xfrm>
            <a:off x="2763203" y="5701792"/>
            <a:ext cx="2667063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come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fce03">
            <a:extLst>
              <a:ext uri="{FF2B5EF4-FFF2-40B4-BE49-F238E27FC236}">
                <a16:creationId xmlns:a16="http://schemas.microsoft.com/office/drawing/2014/main" id="{C54D295A-2A1E-4A44-B7F5-DB538D7970F5}"/>
              </a:ext>
            </a:extLst>
          </p:cNvPr>
          <p:cNvSpPr/>
          <p:nvPr/>
        </p:nvSpPr>
        <p:spPr>
          <a:xfrm>
            <a:off x="1349502" y="5067808"/>
            <a:ext cx="213683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169b1">
            <a:extLst>
              <a:ext uri="{FF2B5EF4-FFF2-40B4-BE49-F238E27FC236}">
                <a16:creationId xmlns:a16="http://schemas.microsoft.com/office/drawing/2014/main" id="{C5263CC0-974C-43D3-9546-28B2A5E62B2F}"/>
              </a:ext>
            </a:extLst>
          </p:cNvPr>
          <p:cNvSpPr/>
          <p:nvPr/>
        </p:nvSpPr>
        <p:spPr>
          <a:xfrm>
            <a:off x="2426653" y="3799840"/>
            <a:ext cx="211461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4" name="A_3a373">
            <a:extLst>
              <a:ext uri="{FF2B5EF4-FFF2-40B4-BE49-F238E27FC236}">
                <a16:creationId xmlns:a16="http://schemas.microsoft.com/office/drawing/2014/main" id="{9A5D95E8-A696-4A01-B881-A1A7483D07EE}"/>
              </a:ext>
            </a:extLst>
          </p:cNvPr>
          <p:cNvSpPr/>
          <p:nvPr/>
        </p:nvSpPr>
        <p:spPr>
          <a:xfrm>
            <a:off x="2877503" y="2531872"/>
            <a:ext cx="2310447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really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2" name="A_d0a92">
            <a:extLst>
              <a:ext uri="{FF2B5EF4-FFF2-40B4-BE49-F238E27FC236}">
                <a16:creationId xmlns:a16="http://schemas.microsoft.com/office/drawing/2014/main" id="{D7B6382D-603C-407B-8092-F9A17F79C49F}"/>
              </a:ext>
            </a:extLst>
          </p:cNvPr>
          <p:cNvSpPr/>
          <p:nvPr/>
        </p:nvSpPr>
        <p:spPr>
          <a:xfrm>
            <a:off x="1455103" y="1263904"/>
            <a:ext cx="2046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first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0528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34E922D-1AE7-A999-42F3-A5FA9F634CBD}"/>
              </a:ext>
            </a:extLst>
          </p:cNvPr>
          <p:cNvSpPr txBox="1">
            <a:spLocks/>
          </p:cNvSpPr>
          <p:nvPr/>
        </p:nvSpPr>
        <p:spPr>
          <a:xfrm>
            <a:off x="381000" y="972787"/>
            <a:ext cx="11430000" cy="5159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go to the zoo this afternoon. Let’s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 Kate’s home.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look	         B. meet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watch	         D. play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boy felt _______ sad when he knew the bad news.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 lot of 	        B. a bit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 lot	        D. a few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f6f9f">
            <a:extLst>
              <a:ext uri="{FF2B5EF4-FFF2-40B4-BE49-F238E27FC236}">
                <a16:creationId xmlns:a16="http://schemas.microsoft.com/office/drawing/2014/main" id="{DB701E0A-DECE-49F7-8C3E-FA8E3A2A6B7A}"/>
              </a:ext>
            </a:extLst>
          </p:cNvPr>
          <p:cNvSpPr/>
          <p:nvPr/>
        </p:nvSpPr>
        <p:spPr>
          <a:xfrm>
            <a:off x="505778" y="4239227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  <p:sp>
        <p:nvSpPr>
          <p:cNvPr id="2" name="A_ce0ba">
            <a:extLst>
              <a:ext uri="{FF2B5EF4-FFF2-40B4-BE49-F238E27FC236}">
                <a16:creationId xmlns:a16="http://schemas.microsoft.com/office/drawing/2014/main" id="{CECB52F0-097C-4A0A-9BA3-5FCDFBA96DA1}"/>
              </a:ext>
            </a:extLst>
          </p:cNvPr>
          <p:cNvSpPr/>
          <p:nvPr/>
        </p:nvSpPr>
        <p:spPr>
          <a:xfrm>
            <a:off x="505778" y="1703291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2303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BE25FF8-E406-396E-F018-7C2BE04D4C56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58022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What’s your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after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 activity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Lin Yutong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like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best.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paint	         B. paints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painting	D. painted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 want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the park.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go 	        B. going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goes	        D. to go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50c89">
            <a:extLst>
              <a:ext uri="{FF2B5EF4-FFF2-40B4-BE49-F238E27FC236}">
                <a16:creationId xmlns:a16="http://schemas.microsoft.com/office/drawing/2014/main" id="{FB521F20-36CB-493F-8C9A-932FECC0F843}"/>
              </a:ext>
            </a:extLst>
          </p:cNvPr>
          <p:cNvSpPr/>
          <p:nvPr/>
        </p:nvSpPr>
        <p:spPr>
          <a:xfrm>
            <a:off x="505778" y="379984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  <p:sp>
        <p:nvSpPr>
          <p:cNvPr id="2" name="A_f6ad4">
            <a:extLst>
              <a:ext uri="{FF2B5EF4-FFF2-40B4-BE49-F238E27FC236}">
                <a16:creationId xmlns:a16="http://schemas.microsoft.com/office/drawing/2014/main" id="{DE907763-275C-46A1-BF0E-3B2ED8A0969E}"/>
              </a:ext>
            </a:extLst>
          </p:cNvPr>
          <p:cNvSpPr/>
          <p:nvPr/>
        </p:nvSpPr>
        <p:spPr>
          <a:xfrm>
            <a:off x="505778" y="62992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6727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5FF7E12-632E-DAB2-F9D1-5FB233E41A6F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25996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)5.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tell the truth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am now feeling very _______.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 it easy. You’ll make it.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peaceful	B. nervous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confident	D. happy</a:t>
            </a:r>
            <a:endParaRPr lang="zh-CN" altLang="en-US" sz="3200" dirty="0"/>
          </a:p>
        </p:txBody>
      </p:sp>
      <p:sp>
        <p:nvSpPr>
          <p:cNvPr id="2" name="A_9698c">
            <a:extLst>
              <a:ext uri="{FF2B5EF4-FFF2-40B4-BE49-F238E27FC236}">
                <a16:creationId xmlns:a16="http://schemas.microsoft.com/office/drawing/2014/main" id="{31DFF327-1FA5-4F08-B34E-839F267E8102}"/>
              </a:ext>
            </a:extLst>
          </p:cNvPr>
          <p:cNvSpPr/>
          <p:nvPr/>
        </p:nvSpPr>
        <p:spPr>
          <a:xfrm>
            <a:off x="505778" y="629920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3242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EE8AE24-48C8-471F-08A2-19622EA987D6}"/>
              </a:ext>
            </a:extLst>
          </p:cNvPr>
          <p:cNvSpPr txBox="1">
            <a:spLocks/>
          </p:cNvSpPr>
          <p:nvPr/>
        </p:nvSpPr>
        <p:spPr>
          <a:xfrm>
            <a:off x="381000" y="462150"/>
            <a:ext cx="11430000" cy="6202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Ⅳ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翻译句子。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她把好消息告诉了妈妈。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 mum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news.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她钢琴弹得很优美。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beautifully.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欢迎来到我们的城市！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 city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我们应该更好地了解彼此。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should get to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know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better.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你的妈妈现在感觉如何？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ea typeface="Times New Roman" panose="02020603050405020304" pitchFamily="18" charset="0"/>
              </a:rPr>
              <a:t>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your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mother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9" name="A_b551f">
            <a:extLst>
              <a:ext uri="{FF2B5EF4-FFF2-40B4-BE49-F238E27FC236}">
                <a16:creationId xmlns:a16="http://schemas.microsoft.com/office/drawing/2014/main" id="{7105A099-7A15-4A4D-B969-4CCEB273BA4C}"/>
              </a:ext>
            </a:extLst>
          </p:cNvPr>
          <p:cNvSpPr/>
          <p:nvPr/>
        </p:nvSpPr>
        <p:spPr>
          <a:xfrm>
            <a:off x="4917313" y="6106030"/>
            <a:ext cx="2228914" cy="41821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feeling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8" name="A_32f66">
            <a:extLst>
              <a:ext uri="{FF2B5EF4-FFF2-40B4-BE49-F238E27FC236}">
                <a16:creationId xmlns:a16="http://schemas.microsoft.com/office/drawing/2014/main" id="{61EEF878-68AE-4E4E-8819-39A4D483538E}"/>
              </a:ext>
            </a:extLst>
          </p:cNvPr>
          <p:cNvSpPr/>
          <p:nvPr/>
        </p:nvSpPr>
        <p:spPr>
          <a:xfrm>
            <a:off x="370840" y="6106030"/>
            <a:ext cx="3071876" cy="41821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How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ea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is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/>
          </a:p>
        </p:txBody>
      </p:sp>
      <p:sp>
        <p:nvSpPr>
          <p:cNvPr id="7" name="A_6a341">
            <a:extLst>
              <a:ext uri="{FF2B5EF4-FFF2-40B4-BE49-F238E27FC236}">
                <a16:creationId xmlns:a16="http://schemas.microsoft.com/office/drawing/2014/main" id="{C4E00320-73D0-443D-A7BD-6353AA30AF9A}"/>
              </a:ext>
            </a:extLst>
          </p:cNvPr>
          <p:cNvSpPr/>
          <p:nvPr/>
        </p:nvSpPr>
        <p:spPr>
          <a:xfrm>
            <a:off x="3900869" y="4996558"/>
            <a:ext cx="3606863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each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A_9e1f7">
            <a:extLst>
              <a:ext uri="{FF2B5EF4-FFF2-40B4-BE49-F238E27FC236}">
                <a16:creationId xmlns:a16="http://schemas.microsoft.com/office/drawing/2014/main" id="{36A31EA7-FC42-4236-934F-9D92D568A714}"/>
              </a:ext>
            </a:extLst>
          </p:cNvPr>
          <p:cNvSpPr/>
          <p:nvPr/>
        </p:nvSpPr>
        <p:spPr>
          <a:xfrm>
            <a:off x="370840" y="3887086"/>
            <a:ext cx="3784092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Welcome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ec693">
            <a:extLst>
              <a:ext uri="{FF2B5EF4-FFF2-40B4-BE49-F238E27FC236}">
                <a16:creationId xmlns:a16="http://schemas.microsoft.com/office/drawing/2014/main" id="{E9A77CCD-AA2C-4072-B944-7548B892094B}"/>
              </a:ext>
            </a:extLst>
          </p:cNvPr>
          <p:cNvSpPr/>
          <p:nvPr/>
        </p:nvSpPr>
        <p:spPr>
          <a:xfrm>
            <a:off x="1013778" y="2777614"/>
            <a:ext cx="501815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plays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piano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9979f">
            <a:extLst>
              <a:ext uri="{FF2B5EF4-FFF2-40B4-BE49-F238E27FC236}">
                <a16:creationId xmlns:a16="http://schemas.microsoft.com/office/drawing/2014/main" id="{6573C3A2-4BB3-4583-A77A-7B115F630506}"/>
              </a:ext>
            </a:extLst>
          </p:cNvPr>
          <p:cNvSpPr/>
          <p:nvPr/>
        </p:nvSpPr>
        <p:spPr>
          <a:xfrm>
            <a:off x="4468114" y="1668142"/>
            <a:ext cx="204317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054bf">
            <a:extLst>
              <a:ext uri="{FF2B5EF4-FFF2-40B4-BE49-F238E27FC236}">
                <a16:creationId xmlns:a16="http://schemas.microsoft.com/office/drawing/2014/main" id="{F76430CE-3114-47F0-9FE5-687FC59FA8FC}"/>
              </a:ext>
            </a:extLst>
          </p:cNvPr>
          <p:cNvSpPr/>
          <p:nvPr/>
        </p:nvSpPr>
        <p:spPr>
          <a:xfrm>
            <a:off x="1013778" y="1668142"/>
            <a:ext cx="19225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tells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9694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E878F710-C41C-FC53-8B38-EB4BCB1997AA}"/>
              </a:ext>
            </a:extLst>
          </p:cNvPr>
          <p:cNvSpPr txBox="1">
            <a:spLocks/>
          </p:cNvSpPr>
          <p:nvPr/>
        </p:nvSpPr>
        <p:spPr>
          <a:xfrm>
            <a:off x="381000" y="5019288"/>
            <a:ext cx="11430000" cy="13183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Its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C. His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D. Their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his	   B. he	C. him	D. her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b0022">
            <a:extLst>
              <a:ext uri="{FF2B5EF4-FFF2-40B4-BE49-F238E27FC236}">
                <a16:creationId xmlns:a16="http://schemas.microsoft.com/office/drawing/2014/main" id="{E9C5E72F-B06D-462E-8A7E-4B88A9A955DB}"/>
              </a:ext>
            </a:extLst>
          </p:cNvPr>
          <p:cNvSpPr/>
          <p:nvPr/>
        </p:nvSpPr>
        <p:spPr>
          <a:xfrm>
            <a:off x="505778" y="5749792"/>
            <a:ext cx="1411351" cy="48156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937A820-1184-96A0-D07E-12A1EB38667F}"/>
              </a:ext>
            </a:extLst>
          </p:cNvPr>
          <p:cNvSpPr txBox="1">
            <a:spLocks/>
          </p:cNvSpPr>
          <p:nvPr/>
        </p:nvSpPr>
        <p:spPr>
          <a:xfrm>
            <a:off x="381000" y="1179525"/>
            <a:ext cx="11430000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Ⅴ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完形填空。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539750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something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today.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called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Hua.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English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Tony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also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Tony.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little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different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students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brown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hair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blue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eyes.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also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tall.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e8f5e">
            <a:extLst>
              <a:ext uri="{FF2B5EF4-FFF2-40B4-BE49-F238E27FC236}">
                <a16:creationId xmlns:a16="http://schemas.microsoft.com/office/drawing/2014/main" id="{4378BB38-B8C0-40CD-82D1-D8DC59EBC3AA}"/>
              </a:ext>
            </a:extLst>
          </p:cNvPr>
          <p:cNvSpPr/>
          <p:nvPr/>
        </p:nvSpPr>
        <p:spPr>
          <a:xfrm>
            <a:off x="505778" y="5115808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.potx" id="{F358F050-B4EF-4928-BF0E-570295FD9ED3}" vid="{265C3D90-D217-4D26-85D9-2C3C32C9A65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35</TotalTime>
  <Words>1279</Words>
  <Application>Microsoft Office PowerPoint</Application>
  <PresentationFormat>宽屏</PresentationFormat>
  <Paragraphs>115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3" baseType="lpstr">
      <vt:lpstr>等线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fei li</dc:creator>
  <cp:lastModifiedBy>fei li</cp:lastModifiedBy>
  <cp:revision>5</cp:revision>
  <dcterms:created xsi:type="dcterms:W3CDTF">2025-09-09T08:03:54Z</dcterms:created>
  <dcterms:modified xsi:type="dcterms:W3CDTF">2025-09-11T05:27:01Z</dcterms:modified>
</cp:coreProperties>
</file>