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new start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F907F0-8178-0601-F5F7-A223261ED9FB}"/>
              </a:ext>
            </a:extLst>
          </p:cNvPr>
          <p:cNvSpPr txBox="1">
            <a:spLocks/>
          </p:cNvSpPr>
          <p:nvPr/>
        </p:nvSpPr>
        <p:spPr>
          <a:xfrm>
            <a:off x="335482" y="1192548"/>
            <a:ext cx="11475518" cy="4838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［人与社会·文化景观］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参观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organizes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［人与社会·团队精神］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Mary’s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desk.</a:t>
            </a:r>
            <a:r>
              <a:rPr lang="en-US" altLang="zh-CN" sz="30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000" dirty="0"/>
          </a:p>
        </p:txBody>
      </p:sp>
      <p:sp>
        <p:nvSpPr>
          <p:cNvPr id="8" name="A_2cb13">
            <a:extLst>
              <a:ext uri="{FF2B5EF4-FFF2-40B4-BE49-F238E27FC236}">
                <a16:creationId xmlns:a16="http://schemas.microsoft.com/office/drawing/2014/main" id="{C24E3E39-E928-44A7-AD2A-ABAACEE5883B}"/>
              </a:ext>
            </a:extLst>
          </p:cNvPr>
          <p:cNvSpPr/>
          <p:nvPr/>
        </p:nvSpPr>
        <p:spPr>
          <a:xfrm>
            <a:off x="2309189" y="5449588"/>
            <a:ext cx="2798826" cy="44809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timetable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4027c">
            <a:extLst>
              <a:ext uri="{FF2B5EF4-FFF2-40B4-BE49-F238E27FC236}">
                <a16:creationId xmlns:a16="http://schemas.microsoft.com/office/drawing/2014/main" id="{6880AF8D-435A-42ED-8B05-4297400A532F}"/>
              </a:ext>
            </a:extLst>
          </p:cNvPr>
          <p:cNvSpPr/>
          <p:nvPr/>
        </p:nvSpPr>
        <p:spPr>
          <a:xfrm>
            <a:off x="2880689" y="4855228"/>
            <a:ext cx="2078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db06">
            <a:extLst>
              <a:ext uri="{FF2B5EF4-FFF2-40B4-BE49-F238E27FC236}">
                <a16:creationId xmlns:a16="http://schemas.microsoft.com/office/drawing/2014/main" id="{9459CC70-95CF-495D-8E63-D94A7FDF7AF7}"/>
              </a:ext>
            </a:extLst>
          </p:cNvPr>
          <p:cNvSpPr/>
          <p:nvPr/>
        </p:nvSpPr>
        <p:spPr>
          <a:xfrm>
            <a:off x="7643761" y="3666508"/>
            <a:ext cx="27146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af1d4">
            <a:extLst>
              <a:ext uri="{FF2B5EF4-FFF2-40B4-BE49-F238E27FC236}">
                <a16:creationId xmlns:a16="http://schemas.microsoft.com/office/drawing/2014/main" id="{B5AE1B5D-899A-4CA3-8AEC-ED280029CECA}"/>
              </a:ext>
            </a:extLst>
          </p:cNvPr>
          <p:cNvSpPr/>
          <p:nvPr/>
        </p:nvSpPr>
        <p:spPr>
          <a:xfrm>
            <a:off x="4769306" y="3072148"/>
            <a:ext cx="2459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43d14">
            <a:extLst>
              <a:ext uri="{FF2B5EF4-FFF2-40B4-BE49-F238E27FC236}">
                <a16:creationId xmlns:a16="http://schemas.microsoft.com/office/drawing/2014/main" id="{97C56A71-A3C0-4391-B71B-18481223D311}"/>
              </a:ext>
            </a:extLst>
          </p:cNvPr>
          <p:cNvSpPr/>
          <p:nvPr/>
        </p:nvSpPr>
        <p:spPr>
          <a:xfrm>
            <a:off x="7204658" y="1883428"/>
            <a:ext cx="1951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3BA38B-FE76-9DED-343C-1DE1E7F79E06}"/>
              </a:ext>
            </a:extLst>
          </p:cNvPr>
          <p:cNvSpPr txBox="1">
            <a:spLocks/>
          </p:cNvSpPr>
          <p:nvPr/>
        </p:nvSpPr>
        <p:spPr>
          <a:xfrm>
            <a:off x="381000" y="1400299"/>
            <a:ext cx="11430000" cy="5144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Jackie.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Jackie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you.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about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fine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Jackie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It’s big and nice.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do your lessons start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Jackie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about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445b">
            <a:extLst>
              <a:ext uri="{FF2B5EF4-FFF2-40B4-BE49-F238E27FC236}">
                <a16:creationId xmlns:a16="http://schemas.microsoft.com/office/drawing/2014/main" id="{E3FC0AEF-1366-43D9-A299-DB3F2336705A}"/>
              </a:ext>
            </a:extLst>
          </p:cNvPr>
          <p:cNvSpPr/>
          <p:nvPr/>
        </p:nvSpPr>
        <p:spPr>
          <a:xfrm>
            <a:off x="2291715" y="5934707"/>
            <a:ext cx="169710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a927d">
            <a:extLst>
              <a:ext uri="{FF2B5EF4-FFF2-40B4-BE49-F238E27FC236}">
                <a16:creationId xmlns:a16="http://schemas.microsoft.com/office/drawing/2014/main" id="{9FA4C95C-E292-4CFE-B782-8A44C354CABA}"/>
              </a:ext>
            </a:extLst>
          </p:cNvPr>
          <p:cNvSpPr/>
          <p:nvPr/>
        </p:nvSpPr>
        <p:spPr>
          <a:xfrm>
            <a:off x="4798378" y="4032755"/>
            <a:ext cx="222897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d33b9">
            <a:extLst>
              <a:ext uri="{FF2B5EF4-FFF2-40B4-BE49-F238E27FC236}">
                <a16:creationId xmlns:a16="http://schemas.microsoft.com/office/drawing/2014/main" id="{2698695A-63AA-4560-84E3-ED88F12CB50C}"/>
              </a:ext>
            </a:extLst>
          </p:cNvPr>
          <p:cNvSpPr/>
          <p:nvPr/>
        </p:nvSpPr>
        <p:spPr>
          <a:xfrm>
            <a:off x="4901565" y="2130803"/>
            <a:ext cx="22512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306EBF-1E33-E4C1-EFD9-B6BC3CA481D7}"/>
              </a:ext>
            </a:extLst>
          </p:cNvPr>
          <p:cNvSpPr txBox="1">
            <a:spLocks/>
          </p:cNvSpPr>
          <p:nvPr/>
        </p:nvSpPr>
        <p:spPr>
          <a:xfrm>
            <a:off x="7229063" y="1400299"/>
            <a:ext cx="4721431" cy="5081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it Monday today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At 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in the morning.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 you like your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But I am not good at Chinese.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My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lessons are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Chinese.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don’t like history.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How are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247036-20AB-05E9-39FB-458333E4278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lessons begin at 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a.m. What are your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lessons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Jackie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love Chinese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Jackie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worry. I will help you.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1ca1">
            <a:extLst>
              <a:ext uri="{FF2B5EF4-FFF2-40B4-BE49-F238E27FC236}">
                <a16:creationId xmlns:a16="http://schemas.microsoft.com/office/drawing/2014/main" id="{5DB341A7-6C5A-4397-ACA7-3C1D63CFD0C8}"/>
              </a:ext>
            </a:extLst>
          </p:cNvPr>
          <p:cNvSpPr/>
          <p:nvPr/>
        </p:nvSpPr>
        <p:spPr>
          <a:xfrm>
            <a:off x="5850890" y="2531872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e5876">
            <a:extLst>
              <a:ext uri="{FF2B5EF4-FFF2-40B4-BE49-F238E27FC236}">
                <a16:creationId xmlns:a16="http://schemas.microsoft.com/office/drawing/2014/main" id="{34FAEF10-F785-4A1A-86EE-59DE97AD4E8B}"/>
              </a:ext>
            </a:extLst>
          </p:cNvPr>
          <p:cNvSpPr/>
          <p:nvPr/>
        </p:nvSpPr>
        <p:spPr>
          <a:xfrm>
            <a:off x="2291715" y="1897888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4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4EC9A1-B411-C969-987B-DB4C0DD7F1C1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Jack. I started my junior high school at the age of twelve. I can still remember my first day in school well.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woke me up early that morning. I was excited but a little worried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didn’t eat much. I went to school by car. It was a small school with eight rooms. There were ten teachers. The school had a yard(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trees and flowers.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995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F94C60-4CF3-8F49-294C-C60E9CD701D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took me to see the headmaster first. The headmaster was a serious(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严肃的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old man. After 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father gave me some candies and told me to share them with my classmates. My class teacher was very friendly. I liked him right after I met him. He introduced me to the class. He told me to sit behind 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best friend later. Then he gave me my first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lesson. It was fun. After the class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students ran out of the classroom. Some of them stood around me. Two wanted to be friends with me. I was happy to play with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575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9C09918-492B-1758-CA00-45480C9A9A75}"/>
              </a:ext>
            </a:extLst>
          </p:cNvPr>
          <p:cNvSpPr txBox="1">
            <a:spLocks/>
          </p:cNvSpPr>
          <p:nvPr/>
        </p:nvSpPr>
        <p:spPr>
          <a:xfrm>
            <a:off x="381000" y="2356528"/>
            <a:ext cx="11430000" cy="4182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6" name="A_9d0d2">
            <a:extLst>
              <a:ext uri="{FF2B5EF4-FFF2-40B4-BE49-F238E27FC236}">
                <a16:creationId xmlns:a16="http://schemas.microsoft.com/office/drawing/2014/main" id="{181BF803-34EC-4E1C-AC8D-D041A4706513}"/>
              </a:ext>
            </a:extLst>
          </p:cNvPr>
          <p:cNvSpPr/>
          <p:nvPr/>
        </p:nvSpPr>
        <p:spPr>
          <a:xfrm>
            <a:off x="370840" y="5964344"/>
            <a:ext cx="3041777" cy="44757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Maths.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2ab3">
            <a:extLst>
              <a:ext uri="{FF2B5EF4-FFF2-40B4-BE49-F238E27FC236}">
                <a16:creationId xmlns:a16="http://schemas.microsoft.com/office/drawing/2014/main" id="{C1A28EDC-886C-4AB8-AFBA-DAF720ED8900}"/>
              </a:ext>
            </a:extLst>
          </p:cNvPr>
          <p:cNvSpPr/>
          <p:nvPr/>
        </p:nvSpPr>
        <p:spPr>
          <a:xfrm>
            <a:off x="370840" y="4793912"/>
            <a:ext cx="7036245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teachers./Ten.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7F07E5-DB8F-4E66-42AF-B3F41833D11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1823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2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last bell(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went off at five in the afternoon. All the students were very happy. I also took my schoolbag and ran to my father happily.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67c3">
            <a:extLst>
              <a:ext uri="{FF2B5EF4-FFF2-40B4-BE49-F238E27FC236}">
                <a16:creationId xmlns:a16="http://schemas.microsoft.com/office/drawing/2014/main" id="{558B6597-0C54-4BF5-A6C2-D218FA94D0EE}"/>
              </a:ext>
            </a:extLst>
          </p:cNvPr>
          <p:cNvSpPr/>
          <p:nvPr/>
        </p:nvSpPr>
        <p:spPr>
          <a:xfrm>
            <a:off x="370840" y="3623480"/>
            <a:ext cx="7880414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car./By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47468329-0685-4DD3-B7CD-52BE62656DCF}" vid="{211BBF60-5571-46D6-B871-F39EEF8063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</TotalTime>
  <Words>611</Words>
  <Application>Microsoft Office PowerPoint</Application>
  <PresentationFormat>宽屏</PresentationFormat>
  <Paragraphs>60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4</cp:revision>
  <dcterms:created xsi:type="dcterms:W3CDTF">2025-09-09T08:20:28Z</dcterms:created>
  <dcterms:modified xsi:type="dcterms:W3CDTF">2025-09-10T14:53:51Z</dcterms:modified>
</cp:coreProperties>
</file>