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259" r:id="rId9"/>
    <p:sldId id="878" r:id="rId10"/>
    <p:sldId id="879" r:id="rId11"/>
    <p:sldId id="880" r:id="rId12"/>
    <p:sldId id="881" r:id="rId13"/>
    <p:sldId id="882" r:id="rId14"/>
    <p:sldId id="883" r:id="rId15"/>
    <p:sldId id="884" r:id="rId16"/>
    <p:sldId id="885" r:id="rId17"/>
    <p:sldId id="886" r:id="rId18"/>
    <p:sldId id="87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68" autoAdjust="0"/>
    <p:restoredTop sz="94660"/>
  </p:normalViewPr>
  <p:slideViewPr>
    <p:cSldViewPr snapToGrid="0" showGuides="1">
      <p:cViewPr varScale="1">
        <p:scale>
          <a:sx n="67" d="100"/>
          <a:sy n="67" d="100"/>
        </p:scale>
        <p:origin x="66" y="40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Understanding ideas(Reading)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七年级 </a:t>
                  </a:r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4644008C-04B6-B793-60C6-78B0C9CB421F}"/>
              </a:ext>
            </a:extLst>
          </p:cNvPr>
          <p:cNvSpPr txBox="1">
            <a:spLocks/>
          </p:cNvSpPr>
          <p:nvPr/>
        </p:nvSpPr>
        <p:spPr>
          <a:xfrm>
            <a:off x="381000" y="4036621"/>
            <a:ext cx="11430000" cy="1958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)8.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shopping	 B. homework    C. cleaning	D. sports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)9.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like	          B. visit               C. remember	D. watch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)10.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job	          B. party             C. lesson	         D. photo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fba4c">
            <a:extLst>
              <a:ext uri="{FF2B5EF4-FFF2-40B4-BE49-F238E27FC236}">
                <a16:creationId xmlns:a16="http://schemas.microsoft.com/office/drawing/2014/main" id="{99B11A18-FC87-4569-89E5-DED457C9068B}"/>
              </a:ext>
            </a:extLst>
          </p:cNvPr>
          <p:cNvSpPr/>
          <p:nvPr/>
        </p:nvSpPr>
        <p:spPr>
          <a:xfrm>
            <a:off x="505778" y="5401109"/>
            <a:ext cx="1411351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  <p:sp>
        <p:nvSpPr>
          <p:cNvPr id="4" name="A_b5fa7">
            <a:extLst>
              <a:ext uri="{FF2B5EF4-FFF2-40B4-BE49-F238E27FC236}">
                <a16:creationId xmlns:a16="http://schemas.microsoft.com/office/drawing/2014/main" id="{42F1DD25-3411-4604-878F-6A1BFFBEC985}"/>
              </a:ext>
            </a:extLst>
          </p:cNvPr>
          <p:cNvSpPr/>
          <p:nvPr/>
        </p:nvSpPr>
        <p:spPr>
          <a:xfrm>
            <a:off x="505778" y="4767125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C44C42E-6233-6929-C912-E25479CA75E2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32344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weekend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together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running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swimming.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grandparents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month.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上面的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record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记录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样子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moment.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  </a:t>
            </a:r>
            <a:endParaRPr lang="zh-CN" altLang="en-US" sz="3200" dirty="0"/>
          </a:p>
        </p:txBody>
      </p:sp>
      <p:sp>
        <p:nvSpPr>
          <p:cNvPr id="2" name="A_70591">
            <a:extLst>
              <a:ext uri="{FF2B5EF4-FFF2-40B4-BE49-F238E27FC236}">
                <a16:creationId xmlns:a16="http://schemas.microsoft.com/office/drawing/2014/main" id="{9EEBC3AD-BC89-451C-9857-D20D27A94D61}"/>
              </a:ext>
            </a:extLst>
          </p:cNvPr>
          <p:cNvSpPr/>
          <p:nvPr/>
        </p:nvSpPr>
        <p:spPr>
          <a:xfrm>
            <a:off x="505778" y="4133141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52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8BB5176-2E92-8320-6CA2-942DB6362A81}"/>
              </a:ext>
            </a:extLst>
          </p:cNvPr>
          <p:cNvSpPr txBox="1">
            <a:spLocks/>
          </p:cNvSpPr>
          <p:nvPr/>
        </p:nvSpPr>
        <p:spPr>
          <a:xfrm>
            <a:off x="381000" y="1044039"/>
            <a:ext cx="11430000" cy="451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阅读理解。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Happiness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everyone.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beautiful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houses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large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gardens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swimming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pools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nice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houses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lonely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country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roads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free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0467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CDA18DD-DC41-70CF-CD16-AFCEF08D55E7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3975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fact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happiness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around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heart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trouble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lessons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parents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proud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achieve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success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congratulations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something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wrong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around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correct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something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happiness.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notice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happiness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around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12883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5BDCAE5-80EB-0B51-D32D-45C471366BF6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39750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Happiness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money.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feeling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heart.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poor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something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else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can’t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bought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money.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meet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difficulties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loudly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chances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challenge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yourself.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cannot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luck.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revolving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旋转的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door.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closes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opens.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chance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lucky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person.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02239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5AE953C-9705-944B-25EE-EADF570A1CEF}"/>
              </a:ext>
            </a:extLst>
          </p:cNvPr>
          <p:cNvSpPr txBox="1">
            <a:spLocks/>
          </p:cNvSpPr>
          <p:nvPr/>
        </p:nvSpPr>
        <p:spPr>
          <a:xfrm>
            <a:off x="381000" y="770906"/>
            <a:ext cx="114300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Happiness is for _______.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those who have large and beautiful houses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those who have cars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those who have a lot of money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all people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f9acf">
            <a:extLst>
              <a:ext uri="{FF2B5EF4-FFF2-40B4-BE49-F238E27FC236}">
                <a16:creationId xmlns:a16="http://schemas.microsoft.com/office/drawing/2014/main" id="{26DB1396-D9C2-43E4-87CB-161E2B8BCAB9}"/>
              </a:ext>
            </a:extLst>
          </p:cNvPr>
          <p:cNvSpPr/>
          <p:nvPr/>
        </p:nvSpPr>
        <p:spPr>
          <a:xfrm>
            <a:off x="505778" y="867426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3458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6413CDF-89F0-B635-FB6B-79FD1D54030E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you do something wrong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_______.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people around you will help you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you will have no chance to challenge yourself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your classmates will laugh at you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you will be happy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fa511">
            <a:extLst>
              <a:ext uri="{FF2B5EF4-FFF2-40B4-BE49-F238E27FC236}">
                <a16:creationId xmlns:a16="http://schemas.microsoft.com/office/drawing/2014/main" id="{6D780E4D-7530-4E37-B426-18D5588C1327}"/>
              </a:ext>
            </a:extLst>
          </p:cNvPr>
          <p:cNvSpPr/>
          <p:nvPr/>
        </p:nvSpPr>
        <p:spPr>
          <a:xfrm>
            <a:off x="505778" y="62992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173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2C794F8-6D96-0AC3-CAFE-800CD93C475B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45230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 is true according to the passage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When you achieve success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your parents will be proud of you.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You can get help from others when you make mistakes.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You can still be a happy person even if you have little money.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All the above.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endParaRPr lang="zh-CN" altLang="en-US" sz="3200" dirty="0"/>
          </a:p>
        </p:txBody>
      </p:sp>
      <p:sp>
        <p:nvSpPr>
          <p:cNvPr id="2" name="A_96585">
            <a:extLst>
              <a:ext uri="{FF2B5EF4-FFF2-40B4-BE49-F238E27FC236}">
                <a16:creationId xmlns:a16="http://schemas.microsoft.com/office/drawing/2014/main" id="{864C550B-82C9-4C10-8735-B52E59697CEA}"/>
              </a:ext>
            </a:extLst>
          </p:cNvPr>
          <p:cNvSpPr/>
          <p:nvPr/>
        </p:nvSpPr>
        <p:spPr>
          <a:xfrm>
            <a:off x="505778" y="62992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680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0008ECF-9668-E9D7-372A-E3019D3641C8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38800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say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Happiness is not the same as money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 _______________________.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money always brings happiness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money doesn’t always bring happiness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everything can be bought with money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D. only rich people have happiness  </a:t>
            </a:r>
            <a:endParaRPr lang="zh-CN" altLang="en-US" sz="3200" dirty="0"/>
          </a:p>
        </p:txBody>
      </p:sp>
      <p:sp>
        <p:nvSpPr>
          <p:cNvPr id="2" name="A_ac937">
            <a:extLst>
              <a:ext uri="{FF2B5EF4-FFF2-40B4-BE49-F238E27FC236}">
                <a16:creationId xmlns:a16="http://schemas.microsoft.com/office/drawing/2014/main" id="{5BDC2DF7-8295-4C65-97CC-185DEC75BCC9}"/>
              </a:ext>
            </a:extLst>
          </p:cNvPr>
          <p:cNvSpPr/>
          <p:nvPr/>
        </p:nvSpPr>
        <p:spPr>
          <a:xfrm>
            <a:off x="505778" y="62992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560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Understanding ideas(Reading)</a:t>
            </a: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3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Family ties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54BD132-C9DD-1162-A36F-D7E860461A96}"/>
              </a:ext>
            </a:extLst>
          </p:cNvPr>
          <p:cNvSpPr txBox="1">
            <a:spLocks/>
          </p:cNvSpPr>
          <p:nvPr/>
        </p:nvSpPr>
        <p:spPr>
          <a:xfrm>
            <a:off x="381000" y="1192548"/>
            <a:ext cx="11430000" cy="5437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根据句意及汉语提示完成单词。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asked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questions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refused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answer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kept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沉默的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英俊的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0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James.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actor.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［人与社会·人际交往］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gave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拥抱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saw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gate.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mother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gave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吻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before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went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bed.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can’t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forget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those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记忆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ec89c">
            <a:extLst>
              <a:ext uri="{FF2B5EF4-FFF2-40B4-BE49-F238E27FC236}">
                <a16:creationId xmlns:a16="http://schemas.microsoft.com/office/drawing/2014/main" id="{AA94D335-6B38-4BF0-B26D-194EEEBDE7ED}"/>
              </a:ext>
            </a:extLst>
          </p:cNvPr>
          <p:cNvSpPr/>
          <p:nvPr/>
        </p:nvSpPr>
        <p:spPr>
          <a:xfrm>
            <a:off x="4709478" y="6043948"/>
            <a:ext cx="2862326" cy="4473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memories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092f1">
            <a:extLst>
              <a:ext uri="{FF2B5EF4-FFF2-40B4-BE49-F238E27FC236}">
                <a16:creationId xmlns:a16="http://schemas.microsoft.com/office/drawing/2014/main" id="{174AE512-453F-46C4-A645-B05936AC18C2}"/>
              </a:ext>
            </a:extLst>
          </p:cNvPr>
          <p:cNvSpPr/>
          <p:nvPr/>
        </p:nvSpPr>
        <p:spPr>
          <a:xfrm>
            <a:off x="4281932" y="5449588"/>
            <a:ext cx="1886014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kiss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c66f9">
            <a:extLst>
              <a:ext uri="{FF2B5EF4-FFF2-40B4-BE49-F238E27FC236}">
                <a16:creationId xmlns:a16="http://schemas.microsoft.com/office/drawing/2014/main" id="{B4BD7DAE-D893-4880-94DC-5756B5497D58}"/>
              </a:ext>
            </a:extLst>
          </p:cNvPr>
          <p:cNvSpPr/>
          <p:nvPr/>
        </p:nvSpPr>
        <p:spPr>
          <a:xfrm>
            <a:off x="7308215" y="4260868"/>
            <a:ext cx="1886014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hug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060e3">
            <a:extLst>
              <a:ext uri="{FF2B5EF4-FFF2-40B4-BE49-F238E27FC236}">
                <a16:creationId xmlns:a16="http://schemas.microsoft.com/office/drawing/2014/main" id="{A2409F85-3110-42A5-88ED-DFEC0B426DC7}"/>
              </a:ext>
            </a:extLst>
          </p:cNvPr>
          <p:cNvSpPr/>
          <p:nvPr/>
        </p:nvSpPr>
        <p:spPr>
          <a:xfrm>
            <a:off x="2867978" y="3072148"/>
            <a:ext cx="2922651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handsome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2f71a">
            <a:extLst>
              <a:ext uri="{FF2B5EF4-FFF2-40B4-BE49-F238E27FC236}">
                <a16:creationId xmlns:a16="http://schemas.microsoft.com/office/drawing/2014/main" id="{EAC4EA2A-C523-49BA-95B7-4854A1F37A07}"/>
              </a:ext>
            </a:extLst>
          </p:cNvPr>
          <p:cNvSpPr/>
          <p:nvPr/>
        </p:nvSpPr>
        <p:spPr>
          <a:xfrm>
            <a:off x="1185228" y="2477788"/>
            <a:ext cx="2141601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silent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54E683A-F75D-C0CF-43D5-4041999CCE5D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［人与自我·健康生活］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healthy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hamburgers.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seldom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usually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soccer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match.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true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hurt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month.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free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balanced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absent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19c48">
            <a:extLst>
              <a:ext uri="{FF2B5EF4-FFF2-40B4-BE49-F238E27FC236}">
                <a16:creationId xmlns:a16="http://schemas.microsoft.com/office/drawing/2014/main" id="{12EAD8EB-2943-4AA0-873D-E4A6C9EFD745}"/>
              </a:ext>
            </a:extLst>
          </p:cNvPr>
          <p:cNvSpPr/>
          <p:nvPr/>
        </p:nvSpPr>
        <p:spPr>
          <a:xfrm>
            <a:off x="505778" y="379984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  <p:sp>
        <p:nvSpPr>
          <p:cNvPr id="2" name="A_0d117">
            <a:extLst>
              <a:ext uri="{FF2B5EF4-FFF2-40B4-BE49-F238E27FC236}">
                <a16:creationId xmlns:a16="http://schemas.microsoft.com/office/drawing/2014/main" id="{65680097-231A-4C32-812E-1AB45AAFFC79}"/>
              </a:ext>
            </a:extLst>
          </p:cNvPr>
          <p:cNvSpPr/>
          <p:nvPr/>
        </p:nvSpPr>
        <p:spPr>
          <a:xfrm>
            <a:off x="505778" y="1263904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581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E545BB9-EAD5-C829-58E9-8D37789EA7AE}"/>
              </a:ext>
            </a:extLst>
          </p:cNvPr>
          <p:cNvSpPr txBox="1">
            <a:spLocks/>
          </p:cNvSpPr>
          <p:nvPr/>
        </p:nvSpPr>
        <p:spPr>
          <a:xfrm>
            <a:off x="381000" y="849287"/>
            <a:ext cx="114300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［思维品质·推断思维］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late.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opened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didn’t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parents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heavily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	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quietly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loudly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	      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clearly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daughter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nice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girl.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herself.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worried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strict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angry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busy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c06ac">
            <a:extLst>
              <a:ext uri="{FF2B5EF4-FFF2-40B4-BE49-F238E27FC236}">
                <a16:creationId xmlns:a16="http://schemas.microsoft.com/office/drawing/2014/main" id="{FF515A56-ECC6-4486-95DC-727219E61AC6}"/>
              </a:ext>
            </a:extLst>
          </p:cNvPr>
          <p:cNvSpPr/>
          <p:nvPr/>
        </p:nvSpPr>
        <p:spPr>
          <a:xfrm>
            <a:off x="505778" y="348174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2" name="A_7499a">
            <a:extLst>
              <a:ext uri="{FF2B5EF4-FFF2-40B4-BE49-F238E27FC236}">
                <a16:creationId xmlns:a16="http://schemas.microsoft.com/office/drawing/2014/main" id="{CEF757BE-0DFE-48A5-8EDA-F6C3416ABFD8}"/>
              </a:ext>
            </a:extLst>
          </p:cNvPr>
          <p:cNvSpPr/>
          <p:nvPr/>
        </p:nvSpPr>
        <p:spPr>
          <a:xfrm>
            <a:off x="505778" y="94580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20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18AE39F-D4A6-F825-6820-5EA8F7DE3072}"/>
              </a:ext>
            </a:extLst>
          </p:cNvPr>
          <p:cNvSpPr txBox="1">
            <a:spLocks/>
          </p:cNvSpPr>
          <p:nvPr/>
        </p:nvSpPr>
        <p:spPr>
          <a:xfrm>
            <a:off x="381000" y="851948"/>
            <a:ext cx="114300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乐山中考改编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在这所新学校里，实验室和教学楼之间矗立着一座美丽的花园。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this new school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there is a beautiful garden standing </a:t>
            </a:r>
            <a:b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lab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teaching building.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去年我第一次去了颐和园。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Last year I went to the Summer Palace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  __________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US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62cc4">
            <a:extLst>
              <a:ext uri="{FF2B5EF4-FFF2-40B4-BE49-F238E27FC236}">
                <a16:creationId xmlns:a16="http://schemas.microsoft.com/office/drawing/2014/main" id="{D96E1712-AC95-45EA-A725-D9A9BB28D5F4}"/>
              </a:ext>
            </a:extLst>
          </p:cNvPr>
          <p:cNvSpPr/>
          <p:nvPr/>
        </p:nvSpPr>
        <p:spPr>
          <a:xfrm>
            <a:off x="370840" y="5386356"/>
            <a:ext cx="3721164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5" name="A_08f7e">
            <a:extLst>
              <a:ext uri="{FF2B5EF4-FFF2-40B4-BE49-F238E27FC236}">
                <a16:creationId xmlns:a16="http://schemas.microsoft.com/office/drawing/2014/main" id="{82AF1944-AC8B-41EA-A5A9-0DCC36025690}"/>
              </a:ext>
            </a:extLst>
          </p:cNvPr>
          <p:cNvSpPr/>
          <p:nvPr/>
        </p:nvSpPr>
        <p:spPr>
          <a:xfrm>
            <a:off x="7196646" y="4752372"/>
            <a:ext cx="33846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7f2e3">
            <a:extLst>
              <a:ext uri="{FF2B5EF4-FFF2-40B4-BE49-F238E27FC236}">
                <a16:creationId xmlns:a16="http://schemas.microsoft.com/office/drawing/2014/main" id="{F68ECBE5-114C-48DF-B3F4-A1CD6341D21F}"/>
              </a:ext>
            </a:extLst>
          </p:cNvPr>
          <p:cNvSpPr/>
          <p:nvPr/>
        </p:nvSpPr>
        <p:spPr>
          <a:xfrm>
            <a:off x="3996690" y="3484404"/>
            <a:ext cx="20796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69de2">
            <a:extLst>
              <a:ext uri="{FF2B5EF4-FFF2-40B4-BE49-F238E27FC236}">
                <a16:creationId xmlns:a16="http://schemas.microsoft.com/office/drawing/2014/main" id="{D39E42B9-6FA2-4F5B-ADA3-EC73B1E5A984}"/>
              </a:ext>
            </a:extLst>
          </p:cNvPr>
          <p:cNvSpPr/>
          <p:nvPr/>
        </p:nvSpPr>
        <p:spPr>
          <a:xfrm>
            <a:off x="370840" y="3484404"/>
            <a:ext cx="28480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between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335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C428B99-5228-B08F-E7C1-5EF1744CC698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这些照片可以唤起许多美好的回忆。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photos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lots of good memories.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但是现在儿子正在取代他父亲的位置。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 now the son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 father’s position.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d0971">
            <a:extLst>
              <a:ext uri="{FF2B5EF4-FFF2-40B4-BE49-F238E27FC236}">
                <a16:creationId xmlns:a16="http://schemas.microsoft.com/office/drawing/2014/main" id="{DAE6D0F1-D936-4157-B3CA-3193A7ADF071}"/>
              </a:ext>
            </a:extLst>
          </p:cNvPr>
          <p:cNvSpPr/>
          <p:nvPr/>
        </p:nvSpPr>
        <p:spPr>
          <a:xfrm>
            <a:off x="3633153" y="2531872"/>
            <a:ext cx="4206937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6dac1">
            <a:extLst>
              <a:ext uri="{FF2B5EF4-FFF2-40B4-BE49-F238E27FC236}">
                <a16:creationId xmlns:a16="http://schemas.microsoft.com/office/drawing/2014/main" id="{1197868F-2083-4870-89B6-2B83DECF242E}"/>
              </a:ext>
            </a:extLst>
          </p:cNvPr>
          <p:cNvSpPr/>
          <p:nvPr/>
        </p:nvSpPr>
        <p:spPr>
          <a:xfrm>
            <a:off x="3114040" y="1263904"/>
            <a:ext cx="411645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back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745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77525AEF-6E6F-472E-52BA-85D057C998CC}"/>
              </a:ext>
            </a:extLst>
          </p:cNvPr>
          <p:cNvSpPr txBox="1">
            <a:spLocks/>
          </p:cNvSpPr>
          <p:nvPr/>
        </p:nvSpPr>
        <p:spPr>
          <a:xfrm>
            <a:off x="277132" y="3763694"/>
            <a:ext cx="114300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my	         B. his             C. their 	D. your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front	B. middle      C. between 	D. next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brother 	B. sister         C. father	D. mother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manager 	B. driver       C. teacher	D. policeman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3a149">
            <a:extLst>
              <a:ext uri="{FF2B5EF4-FFF2-40B4-BE49-F238E27FC236}">
                <a16:creationId xmlns:a16="http://schemas.microsoft.com/office/drawing/2014/main" id="{27360368-FF21-454E-9D2F-F9F4A026F1A0}"/>
              </a:ext>
            </a:extLst>
          </p:cNvPr>
          <p:cNvSpPr/>
          <p:nvPr/>
        </p:nvSpPr>
        <p:spPr>
          <a:xfrm>
            <a:off x="401910" y="5762166"/>
            <a:ext cx="1411351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  <p:sp>
        <p:nvSpPr>
          <p:cNvPr id="7" name="A_57acb">
            <a:extLst>
              <a:ext uri="{FF2B5EF4-FFF2-40B4-BE49-F238E27FC236}">
                <a16:creationId xmlns:a16="http://schemas.microsoft.com/office/drawing/2014/main" id="{2649FC8C-9083-4646-96BE-039CD3FE615A}"/>
              </a:ext>
            </a:extLst>
          </p:cNvPr>
          <p:cNvSpPr/>
          <p:nvPr/>
        </p:nvSpPr>
        <p:spPr>
          <a:xfrm>
            <a:off x="401910" y="5128182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5" name="A_52a0e">
            <a:extLst>
              <a:ext uri="{FF2B5EF4-FFF2-40B4-BE49-F238E27FC236}">
                <a16:creationId xmlns:a16="http://schemas.microsoft.com/office/drawing/2014/main" id="{37AF6043-7A5C-4E7D-8D4F-09F5DF6057A9}"/>
              </a:ext>
            </a:extLst>
          </p:cNvPr>
          <p:cNvSpPr/>
          <p:nvPr/>
        </p:nvSpPr>
        <p:spPr>
          <a:xfrm>
            <a:off x="401910" y="4494198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B467BB5-A099-2FA4-9A01-D82F8EA3185A}"/>
              </a:ext>
            </a:extLst>
          </p:cNvPr>
          <p:cNvSpPr txBox="1">
            <a:spLocks/>
          </p:cNvSpPr>
          <p:nvPr/>
        </p:nvSpPr>
        <p:spPr>
          <a:xfrm>
            <a:off x="381000" y="1179525"/>
            <a:ext cx="11430000" cy="25841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Ⅳ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完形填空。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3975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photo.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standing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parents.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right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left.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police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station.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128ec">
            <a:extLst>
              <a:ext uri="{FF2B5EF4-FFF2-40B4-BE49-F238E27FC236}">
                <a16:creationId xmlns:a16="http://schemas.microsoft.com/office/drawing/2014/main" id="{D5980859-B305-41D2-88B5-62EB74CFB349}"/>
              </a:ext>
            </a:extLst>
          </p:cNvPr>
          <p:cNvSpPr/>
          <p:nvPr/>
        </p:nvSpPr>
        <p:spPr>
          <a:xfrm>
            <a:off x="401910" y="3860214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5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EDCE4F7F-9B85-C264-6984-DF5BC59B3A74}"/>
              </a:ext>
            </a:extLst>
          </p:cNvPr>
          <p:cNvSpPr txBox="1">
            <a:spLocks/>
          </p:cNvSpPr>
          <p:nvPr/>
        </p:nvSpPr>
        <p:spPr>
          <a:xfrm>
            <a:off x="381000" y="3429000"/>
            <a:ext cx="11430000" cy="1958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important 	B. busy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nice	         D. right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)6.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always	         B. often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sometimes	D. never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)7.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after	                  B. at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for	         D. with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d1735">
            <a:extLst>
              <a:ext uri="{FF2B5EF4-FFF2-40B4-BE49-F238E27FC236}">
                <a16:creationId xmlns:a16="http://schemas.microsoft.com/office/drawing/2014/main" id="{9BAF626C-7D1C-430B-BD17-0864C137C7AC}"/>
              </a:ext>
            </a:extLst>
          </p:cNvPr>
          <p:cNvSpPr/>
          <p:nvPr/>
        </p:nvSpPr>
        <p:spPr>
          <a:xfrm>
            <a:off x="505778" y="4793488"/>
            <a:ext cx="1366520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4" name="A_2d568">
            <a:extLst>
              <a:ext uri="{FF2B5EF4-FFF2-40B4-BE49-F238E27FC236}">
                <a16:creationId xmlns:a16="http://schemas.microsoft.com/office/drawing/2014/main" id="{6F792D24-D3E0-48CB-AD12-D4FEA7CEA981}"/>
              </a:ext>
            </a:extLst>
          </p:cNvPr>
          <p:cNvSpPr/>
          <p:nvPr/>
        </p:nvSpPr>
        <p:spPr>
          <a:xfrm>
            <a:off x="505778" y="415950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10792A5-0B92-F6ED-6679-19126AD923CE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2594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doctor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hospital.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miss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错过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dinner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3200" dirty="0"/>
          </a:p>
        </p:txBody>
      </p:sp>
      <p:sp>
        <p:nvSpPr>
          <p:cNvPr id="2" name="A_2b963">
            <a:extLst>
              <a:ext uri="{FF2B5EF4-FFF2-40B4-BE49-F238E27FC236}">
                <a16:creationId xmlns:a16="http://schemas.microsoft.com/office/drawing/2014/main" id="{DC17908E-0CE6-4EEC-BE2F-0F5F64203E25}"/>
              </a:ext>
            </a:extLst>
          </p:cNvPr>
          <p:cNvSpPr/>
          <p:nvPr/>
        </p:nvSpPr>
        <p:spPr>
          <a:xfrm>
            <a:off x="505778" y="352552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401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.potx" id="{E3211F13-1B78-4B0A-971F-8E83F11BA2A0}" vid="{D9A6ED00-DD1A-497F-B0C5-A362F839448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8</TotalTime>
  <Words>1332</Words>
  <Application>Microsoft Office PowerPoint</Application>
  <PresentationFormat>宽屏</PresentationFormat>
  <Paragraphs>108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4" baseType="lpstr">
      <vt:lpstr>等线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 li</dc:creator>
  <cp:lastModifiedBy>fei li</cp:lastModifiedBy>
  <cp:revision>6</cp:revision>
  <dcterms:created xsi:type="dcterms:W3CDTF">2025-09-09T22:19:05Z</dcterms:created>
  <dcterms:modified xsi:type="dcterms:W3CDTF">2025-09-11T05:29:26Z</dcterms:modified>
</cp:coreProperties>
</file>