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881" r:id="rId12"/>
    <p:sldId id="882" r:id="rId13"/>
    <p:sldId id="883" r:id="rId14"/>
    <p:sldId id="884" r:id="rId15"/>
    <p:sldId id="885" r:id="rId16"/>
    <p:sldId id="886" r:id="rId17"/>
    <p:sldId id="8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期末复习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古诗文名句名篇默写　</a:t>
            </a: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八年级 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  <a:endParaRPr lang="zh-CN" altLang="en-US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9453B91-D2EA-2C0B-1ED4-62F94E82643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古代文人墨客具有丰富的思想情感。崔颢在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黄鹤楼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中直抒胸臆，用“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表现自己无尽的乡愁；刘桢在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赠从弟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赞颂松柏经严寒而不凋，突出松柏傲雪凌霜的美好品格；曹植在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梁甫行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悲叹家园荒芜、狐兔出没，抒发了诗人对贫苦人民的同情和感慨。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16fd2"/>
          <p:cNvSpPr/>
          <p:nvPr/>
        </p:nvSpPr>
        <p:spPr>
          <a:xfrm>
            <a:off x="3933189" y="4628976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狐兔翔我宇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bc608"/>
          <p:cNvSpPr/>
          <p:nvPr/>
        </p:nvSpPr>
        <p:spPr>
          <a:xfrm>
            <a:off x="1077278" y="4628976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柴门何萧条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4e1d7"/>
          <p:cNvSpPr/>
          <p:nvPr/>
        </p:nvSpPr>
        <p:spPr>
          <a:xfrm>
            <a:off x="3933190" y="3361008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松柏有本性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de6ac"/>
          <p:cNvSpPr/>
          <p:nvPr/>
        </p:nvSpPr>
        <p:spPr>
          <a:xfrm>
            <a:off x="1077278" y="3361008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岂不罹凝寒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4ffab"/>
          <p:cNvSpPr/>
          <p:nvPr/>
        </p:nvSpPr>
        <p:spPr>
          <a:xfrm>
            <a:off x="7400290" y="2093040"/>
            <a:ext cx="35671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烟波江上使人愁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d3eb1"/>
          <p:cNvSpPr/>
          <p:nvPr/>
        </p:nvSpPr>
        <p:spPr>
          <a:xfrm>
            <a:off x="3933190" y="2093040"/>
            <a:ext cx="356717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日暮乡关何处是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21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B64CA3D-DAB7-B417-EC35-A70D78217BF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动物，是诗歌中的典型意象，它们往往是作者情感的一种投射，或者是用来渲染某种氛围。郦道元的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三峡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两句写猿猴鸣声的接连不断，渲染了秋天的萧瑟气氛。陶弘景的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答谢中书书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两句通过描写猿鸟与游鱼于朝夕两个特定时间段的生物活动，为画面增添了灵动感，传达了蓬勃的生命气息。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87a6c"/>
          <p:cNvSpPr/>
          <p:nvPr/>
        </p:nvSpPr>
        <p:spPr>
          <a:xfrm>
            <a:off x="4277070" y="3994992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沉鳞竞跃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f517e"/>
          <p:cNvSpPr/>
          <p:nvPr/>
        </p:nvSpPr>
        <p:spPr>
          <a:xfrm>
            <a:off x="1077278" y="3994992"/>
            <a:ext cx="23432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猿鸟乱鸣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97d6"/>
          <p:cNvSpPr/>
          <p:nvPr/>
        </p:nvSpPr>
        <p:spPr>
          <a:xfrm>
            <a:off x="4952365" y="2727024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属引凄异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2ea03"/>
          <p:cNvSpPr/>
          <p:nvPr/>
        </p:nvSpPr>
        <p:spPr>
          <a:xfrm>
            <a:off x="1893253" y="2727024"/>
            <a:ext cx="3159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常有高猿长啸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39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9450" y="1042449"/>
            <a:ext cx="108331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飞鸟入诗成美景。陶渊明在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饮酒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其五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中描绘了“山气日夕佳，</a:t>
            </a:r>
            <a:r>
              <a:rPr lang="zh-CN" altLang="en-US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”人鸟和谐的美好图景；面对落花，满心落寞的晏殊，见到旧时燕重来而欣喜的句子是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zh-CN" altLang="en-US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；欧阳修西湖短桨荡轻舟，惊飞沙鸟充满动感美的句子是“微动涟漪。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”；年轻贪玩的李清照，在日暮时分误入</a:t>
            </a:r>
            <a:r>
              <a:rPr lang="zh-CN" altLang="en-US" sz="3200" b="1" spc="-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荷花丛中惊飞水鸟的句子是“争渡，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争渡，</a:t>
            </a:r>
            <a:r>
              <a:rPr lang="zh-CN" altLang="en-US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8ec6"/>
          <p:cNvSpPr/>
          <p:nvPr/>
        </p:nvSpPr>
        <p:spPr>
          <a:xfrm>
            <a:off x="8217853" y="4942873"/>
            <a:ext cx="31591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惊起一滩鸥鹭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7c061"/>
          <p:cNvSpPr/>
          <p:nvPr/>
        </p:nvSpPr>
        <p:spPr>
          <a:xfrm>
            <a:off x="669290" y="4308889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惊起沙禽掠岸飞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f7354"/>
          <p:cNvSpPr/>
          <p:nvPr/>
        </p:nvSpPr>
        <p:spPr>
          <a:xfrm>
            <a:off x="5036747" y="3040921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似曾相识燕归来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c0033"/>
          <p:cNvSpPr/>
          <p:nvPr/>
        </p:nvSpPr>
        <p:spPr>
          <a:xfrm>
            <a:off x="1246090" y="3040921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无可奈何花落去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1b9f9"/>
          <p:cNvSpPr/>
          <p:nvPr/>
        </p:nvSpPr>
        <p:spPr>
          <a:xfrm>
            <a:off x="2860865" y="1772953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飞鸟相与还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27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9C2BD22-15EB-43AC-C3AF-8B05B412D14C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4921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阅读古诗文，能让我们领略祖国的大好河山，感受别样的自然之美。跟着刘桢的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赠从弟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其二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感受松柏“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的刚劲和傲骨；也能欣赏到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庭中有奇树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的茂盛佳景；跟随崔颢登楼所见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黄鹤楼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”的明丽江景。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59938"/>
          <p:cNvSpPr/>
          <p:nvPr/>
        </p:nvSpPr>
        <p:spPr>
          <a:xfrm>
            <a:off x="669290" y="4758563"/>
            <a:ext cx="3567176" cy="43119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芳草萋萋鹦鹉洲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9594d"/>
          <p:cNvSpPr/>
          <p:nvPr/>
        </p:nvSpPr>
        <p:spPr>
          <a:xfrm>
            <a:off x="8153718" y="4124579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晴川历历汉阳树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3295d"/>
          <p:cNvSpPr/>
          <p:nvPr/>
        </p:nvSpPr>
        <p:spPr>
          <a:xfrm>
            <a:off x="7471600" y="3490595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绿叶发华滋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424c6"/>
          <p:cNvSpPr/>
          <p:nvPr/>
        </p:nvSpPr>
        <p:spPr>
          <a:xfrm>
            <a:off x="4720399" y="3490595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庭中有奇树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8b286"/>
          <p:cNvSpPr/>
          <p:nvPr/>
        </p:nvSpPr>
        <p:spPr>
          <a:xfrm>
            <a:off x="3838639" y="2856611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终岁常端正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a4eed"/>
          <p:cNvSpPr/>
          <p:nvPr/>
        </p:nvSpPr>
        <p:spPr>
          <a:xfrm>
            <a:off x="1077278" y="2856611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冰霜正惨凄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50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AB4644F-A34D-959E-0FC6-5C0986642E4F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古人描写景物时，常抓取景物的典型特征来展现景色之美。陶弘景写道“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答谢中书书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，抓住石壁五彩斑斓的特点展现石壁之美；苏轼写道“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记承天寺夜游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，用比喻手法描述出月光澄碧的迷人夜景。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180f7"/>
          <p:cNvSpPr/>
          <p:nvPr/>
        </p:nvSpPr>
        <p:spPr>
          <a:xfrm>
            <a:off x="8111554" y="3681095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盖竹柏影也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f5865"/>
          <p:cNvSpPr/>
          <p:nvPr/>
        </p:nvSpPr>
        <p:spPr>
          <a:xfrm>
            <a:off x="4572514" y="3681095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水中藻、荇交横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63d9d"/>
          <p:cNvSpPr/>
          <p:nvPr/>
        </p:nvSpPr>
        <p:spPr>
          <a:xfrm>
            <a:off x="1077278" y="3681095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庭下如积水空明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8afd5"/>
          <p:cNvSpPr/>
          <p:nvPr/>
        </p:nvSpPr>
        <p:spPr>
          <a:xfrm>
            <a:off x="6696832" y="2413127"/>
            <a:ext cx="23432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五色交晖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976ad"/>
          <p:cNvSpPr/>
          <p:nvPr/>
        </p:nvSpPr>
        <p:spPr>
          <a:xfrm>
            <a:off x="4073847" y="2413127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两岸石壁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16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F0E7817-89F8-6D68-57F7-2BDDD5DA2F9D}"/>
              </a:ext>
            </a:extLst>
          </p:cNvPr>
          <p:cNvSpPr txBox="1">
            <a:spLocks noChangeAspect="1"/>
          </p:cNvSpPr>
          <p:nvPr/>
        </p:nvSpPr>
        <p:spPr>
          <a:xfrm>
            <a:off x="551118" y="1172036"/>
            <a:ext cx="11089763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翻开部编版八年级上册课本，驻足就能感受“爱国忧民”的赤诚之心，俯身便能听到“报国建功”的铿锵之音。曹操用“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龟虽寿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表明老而弥坚、建功立业的积极进取精神；李贺用“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spc="-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spc="-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雁门太守行</a:t>
            </a:r>
            <a:r>
              <a:rPr lang="en-US" altLang="zh-CN" sz="3200" b="1" spc="-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spc="-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spc="-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抒发将士誓死报国的忠心；孟子在</a:t>
            </a:r>
            <a:r>
              <a:rPr lang="en-US" altLang="zh-CN" sz="3200" b="1" spc="-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spc="-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生于忧患，死于安乐</a:t>
            </a:r>
            <a:r>
              <a:rPr lang="en-US" altLang="zh-CN" sz="3200" b="1" spc="-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spc="-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中认为，一个国家常常会走向衰亡的原因是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0ad74"/>
          <p:cNvSpPr/>
          <p:nvPr/>
        </p:nvSpPr>
        <p:spPr>
          <a:xfrm>
            <a:off x="6787771" y="5072460"/>
            <a:ext cx="424503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出则无敌国外患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0c2ff"/>
          <p:cNvSpPr/>
          <p:nvPr/>
        </p:nvSpPr>
        <p:spPr>
          <a:xfrm>
            <a:off x="3320671" y="5072460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入则无法家拂士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43bb3"/>
          <p:cNvSpPr/>
          <p:nvPr/>
        </p:nvSpPr>
        <p:spPr>
          <a:xfrm>
            <a:off x="540958" y="3804492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提携玉龙为君死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77953"/>
          <p:cNvSpPr/>
          <p:nvPr/>
        </p:nvSpPr>
        <p:spPr>
          <a:xfrm>
            <a:off x="7153165" y="3170508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报君黄金台上意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91717"/>
          <p:cNvSpPr/>
          <p:nvPr/>
        </p:nvSpPr>
        <p:spPr>
          <a:xfrm>
            <a:off x="4416046" y="2536524"/>
            <a:ext cx="23432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壮心不已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0a75"/>
          <p:cNvSpPr/>
          <p:nvPr/>
        </p:nvSpPr>
        <p:spPr>
          <a:xfrm>
            <a:off x="2172908" y="2536524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烈士暮年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41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8B9959F-3FCB-0950-73E2-6C5333D7E762}"/>
              </a:ext>
            </a:extLst>
          </p:cNvPr>
          <p:cNvSpPr txBox="1">
            <a:spLocks noChangeAspect="1"/>
          </p:cNvSpPr>
          <p:nvPr/>
        </p:nvSpPr>
        <p:spPr>
          <a:xfrm>
            <a:off x="679449" y="1682623"/>
            <a:ext cx="11075015" cy="393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站在中华传统文化的厚土之上，仰望浩瀚历史的星空。借助典籍，我们来到富春江边，同吴均一起感受淡泊与平静，“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，望峰息心；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，窥谷忘反”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与朱元思书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；借助典籍，我们走近孟子，聆听夫子的告诫，“寡助之至，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；多助之至，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得道多助，失道寡助</a:t>
            </a:r>
            <a:r>
              <a:rPr lang="en-US" altLang="zh-CN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A_fbcb7"/>
          <p:cNvSpPr/>
          <p:nvPr/>
        </p:nvSpPr>
        <p:spPr>
          <a:xfrm>
            <a:off x="7737914" y="4315079"/>
            <a:ext cx="2343215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天下顺之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784a3"/>
          <p:cNvSpPr/>
          <p:nvPr/>
        </p:nvSpPr>
        <p:spPr>
          <a:xfrm>
            <a:off x="3117214" y="4315079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亲戚畔之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c2b8b"/>
          <p:cNvSpPr/>
          <p:nvPr/>
        </p:nvSpPr>
        <p:spPr>
          <a:xfrm>
            <a:off x="5768339" y="3047111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经纶世务者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d10de"/>
          <p:cNvSpPr/>
          <p:nvPr/>
        </p:nvSpPr>
        <p:spPr>
          <a:xfrm>
            <a:off x="1077277" y="3047111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鸢飞戾天者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31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273942"/>
            <a:ext cx="12192000" cy="1730241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738952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期末复习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古诗文名句名篇默写　</a:t>
            </a:r>
            <a:endParaRPr lang="zh-CN" altLang="en-US" sz="4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39CA00F-0801-8683-960B-F9965DFA39BB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一、默写古诗文中的名句。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最爱湖东行不足，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白居易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钱塘湖春行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，自将磨洗认前朝。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杜牧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赤壁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，云生结海楼。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李白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渡荆门送别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风休住，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！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李清照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渔家傲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5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树树皆秋色，</a:t>
            </a:r>
            <a:r>
              <a:rPr lang="zh-CN" altLang="en-US" sz="3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	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王绩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野望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latin typeface="Times New Roman" panose="02020603050405020304" pitchFamily="18" charset="0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8d543"/>
          <p:cNvSpPr/>
          <p:nvPr/>
        </p:nvSpPr>
        <p:spPr>
          <a:xfrm>
            <a:off x="3728403" y="5262960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山山唯落晖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fdaa9"/>
          <p:cNvSpPr/>
          <p:nvPr/>
        </p:nvSpPr>
        <p:spPr>
          <a:xfrm>
            <a:off x="2912428" y="4628976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蓬舟吹取三山去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01a9d"/>
          <p:cNvSpPr/>
          <p:nvPr/>
        </p:nvSpPr>
        <p:spPr>
          <a:xfrm>
            <a:off x="1280478" y="3994992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月下飞天镜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ee3f0"/>
          <p:cNvSpPr/>
          <p:nvPr/>
        </p:nvSpPr>
        <p:spPr>
          <a:xfrm>
            <a:off x="1280478" y="3361008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折戟沉沙铁未销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171cc"/>
          <p:cNvSpPr/>
          <p:nvPr/>
        </p:nvSpPr>
        <p:spPr>
          <a:xfrm>
            <a:off x="4544378" y="2093040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绿杨阴里白沙堤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A19A356-93A0-D3CB-679D-9737EFED1813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61573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中原乱，簪缨散，几时收？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朱敦儒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相见欢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角声满天秋色里，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李贺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雁门太守行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白头搔更短，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杜甫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春望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，终为土灰。	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曹操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龟虽寿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悬泉瀑布，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，清荣峻茂，良多趣味。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200" b="1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郦道元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三峡</a:t>
            </a:r>
            <a:r>
              <a:rPr lang="en-US" altLang="zh-CN" sz="3200" b="1" dirty="0">
                <a:effectLst/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_5c014"/>
          <p:cNvSpPr/>
          <p:nvPr/>
        </p:nvSpPr>
        <p:spPr>
          <a:xfrm>
            <a:off x="3523615" y="4961997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飞漱其间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e3baa"/>
          <p:cNvSpPr/>
          <p:nvPr/>
        </p:nvSpPr>
        <p:spPr>
          <a:xfrm>
            <a:off x="1280478" y="4328013"/>
            <a:ext cx="23432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腾蛇乘雾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f6080"/>
          <p:cNvSpPr/>
          <p:nvPr/>
        </p:nvSpPr>
        <p:spPr>
          <a:xfrm>
            <a:off x="3728403" y="3694029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浑欲不胜簪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2f1f0"/>
          <p:cNvSpPr/>
          <p:nvPr/>
        </p:nvSpPr>
        <p:spPr>
          <a:xfrm>
            <a:off x="4544378" y="2426061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塞上燕脂凝夜紫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8c9ea"/>
          <p:cNvSpPr/>
          <p:nvPr/>
        </p:nvSpPr>
        <p:spPr>
          <a:xfrm>
            <a:off x="6176328" y="1158093"/>
            <a:ext cx="438315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试倩悲风吹泪过扬州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05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0441517-8307-2CFB-53FD-393F2C574086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［新考法</a:t>
            </a:r>
            <a:r>
              <a:rPr lang="en-US" altLang="zh-CN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情境式默写］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理解型默写。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三峡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中从侧面表现三峡山势高峻、江面狭窄的句子是：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陶渊明的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饮酒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其五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中，表现从大自然中悟到了无法言说的人生真谛，悠然忘我的诗句是：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孟子在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〈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孟子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〉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章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中利用“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，贫贱不能移，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”，卒章显志，尽显高尚情操。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A_f888e"/>
          <p:cNvSpPr/>
          <p:nvPr/>
        </p:nvSpPr>
        <p:spPr>
          <a:xfrm>
            <a:off x="2301240" y="5576857"/>
            <a:ext cx="2751201" cy="43119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威武不能屈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3" name="A_32b52"/>
          <p:cNvSpPr/>
          <p:nvPr/>
        </p:nvSpPr>
        <p:spPr>
          <a:xfrm>
            <a:off x="7705090" y="4942873"/>
            <a:ext cx="275120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富贵不能淫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2" name="A_e344f"/>
          <p:cNvSpPr/>
          <p:nvPr/>
        </p:nvSpPr>
        <p:spPr>
          <a:xfrm>
            <a:off x="669290" y="4308889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欲辨已忘言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A_9d74a"/>
          <p:cNvSpPr/>
          <p:nvPr/>
        </p:nvSpPr>
        <p:spPr>
          <a:xfrm>
            <a:off x="8013065" y="3674905"/>
            <a:ext cx="275120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此中有真意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af35a"/>
          <p:cNvSpPr/>
          <p:nvPr/>
        </p:nvSpPr>
        <p:spPr>
          <a:xfrm>
            <a:off x="4544378" y="2406937"/>
            <a:ext cx="23432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不见曦月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c9c16"/>
          <p:cNvSpPr/>
          <p:nvPr/>
        </p:nvSpPr>
        <p:spPr>
          <a:xfrm>
            <a:off x="1485265" y="2406937"/>
            <a:ext cx="3159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自非亭午夜分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35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95E75B0-3134-808D-52E2-C6910A157927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042449"/>
            <a:ext cx="10833100" cy="5213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李清照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渔家傲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中用路途遥远和时光易逝来比喻理想难以实现的句子是：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愚公移山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中愚公认为能够移山的原因是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以“无限”对“有限”，文中的“无限”和“有限”是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指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王绩的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野望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中，以动写静，衬托出秋日晚景的安详与宁静，也写出了放牧和打猎的人各自随愿而归的句子是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e190f"/>
          <p:cNvSpPr/>
          <p:nvPr/>
        </p:nvSpPr>
        <p:spPr>
          <a:xfrm>
            <a:off x="3430651" y="5576857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猎马带禽归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177e0"/>
          <p:cNvSpPr/>
          <p:nvPr/>
        </p:nvSpPr>
        <p:spPr>
          <a:xfrm>
            <a:off x="669290" y="5576857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牧人驱犊返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ab97b"/>
          <p:cNvSpPr/>
          <p:nvPr/>
        </p:nvSpPr>
        <p:spPr>
          <a:xfrm>
            <a:off x="6124766" y="3674905"/>
            <a:ext cx="2751200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而山不加增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e9ff1"/>
          <p:cNvSpPr/>
          <p:nvPr/>
        </p:nvSpPr>
        <p:spPr>
          <a:xfrm>
            <a:off x="1077278" y="3674905"/>
            <a:ext cx="39751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子子孙孙无穷匮也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159d0"/>
          <p:cNvSpPr/>
          <p:nvPr/>
        </p:nvSpPr>
        <p:spPr>
          <a:xfrm>
            <a:off x="7808278" y="1772953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学诗谩有惊人句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8598"/>
          <p:cNvSpPr/>
          <p:nvPr/>
        </p:nvSpPr>
        <p:spPr>
          <a:xfrm>
            <a:off x="4341178" y="1772953"/>
            <a:ext cx="356717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我报路长嗟日暮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28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7AC7FAC-2207-D672-25F9-81967E479BE2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362536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描写愚公移山的情景的句子是：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生于忧患，死于安乐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中体现“人非生而知之者，孰能无过？”只要知错就改，善莫大焉的句子是：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与朱元思书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中从侧面描写水清澈的句子是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A_d4331"/>
          <p:cNvSpPr/>
          <p:nvPr/>
        </p:nvSpPr>
        <p:spPr>
          <a:xfrm>
            <a:off x="7398703" y="5262960"/>
            <a:ext cx="234321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直视无碍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0" name="A_f6390"/>
          <p:cNvSpPr/>
          <p:nvPr/>
        </p:nvSpPr>
        <p:spPr>
          <a:xfrm>
            <a:off x="5211837" y="5262960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游鱼细石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9" name="A_50300"/>
          <p:cNvSpPr/>
          <p:nvPr/>
        </p:nvSpPr>
        <p:spPr>
          <a:xfrm>
            <a:off x="2912428" y="5262960"/>
            <a:ext cx="23432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千丈见底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8" name="A_df199"/>
          <p:cNvSpPr/>
          <p:nvPr/>
        </p:nvSpPr>
        <p:spPr>
          <a:xfrm>
            <a:off x="669290" y="5262960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水皆缥碧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8c0f8"/>
          <p:cNvSpPr/>
          <p:nvPr/>
        </p:nvSpPr>
        <p:spPr>
          <a:xfrm>
            <a:off x="669290" y="3994992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然后能改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5e2f8"/>
          <p:cNvSpPr/>
          <p:nvPr/>
        </p:nvSpPr>
        <p:spPr>
          <a:xfrm>
            <a:off x="9237028" y="3361008"/>
            <a:ext cx="1935226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人恒过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9caaa"/>
          <p:cNvSpPr/>
          <p:nvPr/>
        </p:nvSpPr>
        <p:spPr>
          <a:xfrm>
            <a:off x="2912428" y="2093040"/>
            <a:ext cx="397516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箕畚运于渤海之尾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3e548"/>
          <p:cNvSpPr/>
          <p:nvPr/>
        </p:nvSpPr>
        <p:spPr>
          <a:xfrm>
            <a:off x="669290" y="2093040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叩石垦壤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7e4f2"/>
          <p:cNvSpPr/>
          <p:nvPr/>
        </p:nvSpPr>
        <p:spPr>
          <a:xfrm>
            <a:off x="7195503" y="1459056"/>
            <a:ext cx="3975162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率子孙荷担者三夫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54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37908D-A289-1A95-EA1C-3436F893AF40}"/>
              </a:ext>
            </a:extLst>
          </p:cNvPr>
          <p:cNvSpPr txBox="1">
            <a:spLocks noChangeAspect="1"/>
          </p:cNvSpPr>
          <p:nvPr/>
        </p:nvSpPr>
        <p:spPr>
          <a:xfrm>
            <a:off x="679450" y="1682623"/>
            <a:ext cx="10833100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人们常常用男子汉、大丈夫一类的词来褒扬男子。每个时代大丈夫的精神各有侧重，然而其精神实质却一直如孟子所言：大丈夫应讲仁德，守礼法，做事合乎道义。在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富贵不能淫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一文中，体现大丈夫这一精神实质的句子是：“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。”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A_6956e"/>
          <p:cNvSpPr/>
          <p:nvPr/>
        </p:nvSpPr>
        <p:spPr>
          <a:xfrm>
            <a:off x="7297103" y="4315079"/>
            <a:ext cx="3159187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行天下之大道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d1eb1"/>
          <p:cNvSpPr/>
          <p:nvPr/>
        </p:nvSpPr>
        <p:spPr>
          <a:xfrm>
            <a:off x="4136390" y="4315079"/>
            <a:ext cx="3159189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立天下之正位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393df"/>
          <p:cNvSpPr/>
          <p:nvPr/>
        </p:nvSpPr>
        <p:spPr>
          <a:xfrm>
            <a:off x="1077278" y="4315079"/>
            <a:ext cx="3159188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居天下之广居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74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171C00C-0BD9-0426-707E-92C00167EFDF}"/>
              </a:ext>
            </a:extLst>
          </p:cNvPr>
          <p:cNvSpPr txBox="1">
            <a:spLocks noChangeAspect="1"/>
          </p:cNvSpPr>
          <p:nvPr/>
        </p:nvSpPr>
        <p:spPr>
          <a:xfrm>
            <a:off x="472973" y="1492123"/>
            <a:ext cx="10833100" cy="4573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三、主题型默写。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en-US" altLang="zh-CN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en-US" sz="32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altLang="zh-CN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祖国的山川大地，处处让人想起先贤的名篇佳句。在西北行走，你渴望欣赏王维诗中“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3200" b="1" dirty="0" smtClean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30000"/>
              </a:lnSpc>
              <a:buNone/>
            </a:pP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”的奇异风光；穿行三峡，你能欣赏到郦道元“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的清波绿潭；来到荆门，你能领略李白歌咏的“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3200" b="1" u="sng" dirty="0" smtClean="0"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的壮美景色。</a:t>
            </a:r>
            <a:r>
              <a:rPr lang="zh-CN" altLang="en-US" sz="32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A_aa692"/>
          <p:cNvSpPr/>
          <p:nvPr/>
        </p:nvSpPr>
        <p:spPr>
          <a:xfrm>
            <a:off x="6687303" y="4758563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江入大荒流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7" name="A_578c4"/>
          <p:cNvSpPr/>
          <p:nvPr/>
        </p:nvSpPr>
        <p:spPr>
          <a:xfrm>
            <a:off x="3902886" y="4758563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山随平野尽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6" name="A_92ddf"/>
          <p:cNvSpPr/>
          <p:nvPr/>
        </p:nvSpPr>
        <p:spPr>
          <a:xfrm>
            <a:off x="3318726" y="4124579"/>
            <a:ext cx="2343214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回清倒影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5" name="A_3ecf5"/>
          <p:cNvSpPr/>
          <p:nvPr/>
        </p:nvSpPr>
        <p:spPr>
          <a:xfrm>
            <a:off x="870801" y="4124579"/>
            <a:ext cx="2343213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素湍绿潭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4" name="A_1ec3c"/>
          <p:cNvSpPr/>
          <p:nvPr/>
        </p:nvSpPr>
        <p:spPr>
          <a:xfrm>
            <a:off x="462813" y="3490595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长河落日圆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2" name="A_63085"/>
          <p:cNvSpPr/>
          <p:nvPr/>
        </p:nvSpPr>
        <p:spPr>
          <a:xfrm>
            <a:off x="7243831" y="2856611"/>
            <a:ext cx="2751201" cy="475488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大漠孤烟直</a:t>
            </a:r>
            <a:r>
              <a:rPr lang="zh-CN" altLang="en-US" sz="3200" b="1">
                <a:solidFill>
                  <a:prstClr val="black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26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 animBg="1"/>
      <p:bldP spid="5" grpId="0" animBg="1"/>
      <p:bldP spid="4" grpId="0" animBg="1"/>
      <p:bldP spid="2" grpId="0" animBg="1"/>
    </p:bldLst>
  </p:timing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模板无字号3个栏目  32号复制.potx" id="{5B89CEC6-3F4F-41A4-9503-93C638186164}" vid="{7155217A-5BAE-4FA4-AAD2-46644F8B13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模板无字号3个栏目  32号复制</Template>
  <TotalTime>34</TotalTime>
  <Words>1642</Words>
  <Application>Microsoft Office PowerPoint</Application>
  <PresentationFormat>宽屏</PresentationFormat>
  <Paragraphs>127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28</cp:revision>
  <dcterms:created xsi:type="dcterms:W3CDTF">2025-07-26T00:40:55Z</dcterms:created>
  <dcterms:modified xsi:type="dcterms:W3CDTF">2025-07-30T09:17:31Z</dcterms:modified>
</cp:coreProperties>
</file>