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884" r:id="rId14"/>
    <p:sldId id="259" r:id="rId15"/>
    <p:sldId id="885" r:id="rId16"/>
    <p:sldId id="886" r:id="rId17"/>
    <p:sldId id="887" r:id="rId18"/>
    <p:sldId id="888" r:id="rId19"/>
    <p:sldId id="889" r:id="rId20"/>
    <p:sldId id="890" r:id="rId21"/>
    <p:sldId id="891" r:id="rId22"/>
    <p:sldId id="87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79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10*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美丽的颜色　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下面是两位同学关于“美德”的对话，请你将对话补充完整。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心灵美才是真正的美。有哲人说：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容貌美莫过如形体美，形体美莫过如心灵美。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你能举一个事例印证这一观点吗？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4448933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：钱学森，以国为重，以科学为重，放弃美国优厚待遇，克服重重险阻回到祖国。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44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甲：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你讲的这个美德故事真让人感动。但有同学认为，作为学生的我们，首要任务是学习，美德应放在第二位，对此，你怎么看？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乙：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240858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b="1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位同学的看法不正确。他将美德与学习看成是一对矛盾，要知道美德是一个人最起码的素养，若无美德，即使学习成绩再优秀，他将来对家族、对社会、对国家都不会有多大作用。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91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49133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［中华优秀传统文化］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为弘扬中华民族传统美德，班主任组织同学们观看了《“寻找最美孝心少年”颁奖典礼》录像，并请同学们说说对这一活动的认识。下面是小明同学分享的对这一活动的理解，请你帮助修改。</a:t>
            </a:r>
            <a:r>
              <a:rPr lang="zh-CN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寻找最美孝心少年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这一活动，［甲］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有效激发了广大学生崇德向善、见贤思齐，学习身边榜样，培养良好道德行为习惯。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孝心少年们的事迹诠释了中华民族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百善孝为先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的传统美德，加强了传统文化的现代价值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98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350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［甲］处画线句子有语病，请提出修改意见。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［乙］处画线句子搭配不当，应将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”改为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5" name="A_07111"/>
          <p:cNvSpPr/>
          <p:nvPr/>
        </p:nvSpPr>
        <p:spPr>
          <a:xfrm>
            <a:off x="1133550" y="4320822"/>
            <a:ext cx="1508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彰显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b0b2c"/>
          <p:cNvSpPr/>
          <p:nvPr/>
        </p:nvSpPr>
        <p:spPr>
          <a:xfrm>
            <a:off x="7661350" y="3686838"/>
            <a:ext cx="15081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加强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f8e8a"/>
          <p:cNvSpPr/>
          <p:nvPr/>
        </p:nvSpPr>
        <p:spPr>
          <a:xfrm>
            <a:off x="669290" y="3052854"/>
            <a:ext cx="68310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行为习惯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后加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的热情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69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656345"/>
            <a:ext cx="2525445" cy="459172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670306" y="931651"/>
            <a:ext cx="10833100" cy="57942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◆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阅读短文，回答问题。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我的信念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玛丽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居里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对于任何一个男女都非易事。我们必须有坚韧不拔的精神，最要紧的，还是我们自己要有信心。我们必须相信，我们对每一件事情都具有天赋的才能。并且，无论付出多大代价，都要把这件事完成。当事情结束的时候，你要能够问心无愧地说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我已经尽我所能了。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8646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年的春天，我因病被迫在家里休息数周。我注视着我的女儿们所养的蚕，蚕结着茧子，这使我很感兴趣。望着这些蚕固执地、勤奋地工作着，我感到我和它们非常相似。像它们一样，我总是耐心地集中在一个目标上，我之所以如此，或许是因为有某种力量在鞭策着我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正如蚕被鞭策着去结它的茧子一般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17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274582"/>
            <a:ext cx="10807700" cy="45628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近五十年来，我致力于科学的研究，少女时期，我在巴黎大学孤独地度过求学的岁月。在那整个时期，我丈夫和我在简陋的环境里艰辛地研究，我们专心致志，像在梦幻中一般。后来我们发现了镭。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我一生中，总是追求安静的工作和简单的家庭生活。为了实现这个理想，我竭力保持宁静的环境，以免受人事和盛名的侵扰</a:t>
            </a:r>
            <a:r>
              <a:rPr lang="zh-CN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91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685499"/>
            <a:ext cx="10833100" cy="56416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28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我觉得，在科学方面，我们是有对事而不是对人的兴趣。当比埃尔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里和我决定是否在我们的发现上获取经济上的利益时，我们都认为这是违反我们的纯粹研究观念的。因而我们没有申请专利，也就抛弃了一笔财富。我坚持我们是对的。诚然，人类需要寻求现实的人，他们在工作中获得很大的报酬。但是，人类也需要梦想家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研究强烈地吸引着他们，使他们忘我地工作，没有闲暇，也无热情去谋求物质上的利益。我唯一的奢望，是在一个自由国家中，以一个自由学者的身份从事研究工作。我从不认为这种权益是理所当然的，因为在二十四岁以前，我一直居住在被占领被蹂躏的波兰。我估量过法国自由的价值</a:t>
            </a:r>
            <a:r>
              <a:rPr lang="zh-CN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88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并非生来就是一个性情温和的人。但从我丈夫温和沉静的性格中，我获益匪浅。当他猝然长逝以后，我便学会了忍耐。年纪渐老，我愈会欣赏生活中的种种琐事，如栽花、植树、建筑，对诵诗和眺望星辰，也有一点兴趣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89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304328"/>
            <a:ext cx="108077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段中，居里夫人认为对待生活应有哪两种态度？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en-US" altLang="zh-CN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endParaRPr lang="zh-CN" altLang="zh-CN" sz="32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段中，居里夫人对“蚕结着茧子”感兴趣的原因是什么？“或许是因为有某种力量在鞭策着我”，这“某种力量”指的是什么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445415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这些蚕固执地、勤奋地工作着，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感到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和它们非常相似。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对真理的探索。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2376c"/>
          <p:cNvSpPr/>
          <p:nvPr/>
        </p:nvSpPr>
        <p:spPr>
          <a:xfrm>
            <a:off x="681990" y="2034832"/>
            <a:ext cx="80550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必须有坚韧不拔的精神；自己要有信心。</a:t>
            </a:r>
            <a:r>
              <a:rPr lang="en-US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1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10*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美丽的颜色　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第二单元　人物画廊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1623665"/>
            <a:ext cx="108077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zh-CN" altLang="zh-CN" sz="3200" b="1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段中“寻求现实的人”与“梦想家”有什么区别？居里夫人对这两类人的态度分别是什么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879239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寻求现实的人：他们工作或进行科学研究是为了获得报酬。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梦想家：投身于科学研究本身，被纯粹的科学研究吸引，没有闲暇，也无热情去谋求物质上的利益。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对前者，居里夫人表示理解，对后者她表示赞同。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66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322350"/>
            <a:ext cx="10833100" cy="26530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从本文中，可以看出杰出的科学家具有怎样的品质？用几个四字短语来概括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3564459"/>
            <a:ext cx="10833100" cy="13139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示例：专心致志、追求真理、甘于寂寞、淡泊名利、温和沉静等。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  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00139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42245"/>
            <a:ext cx="2353285" cy="51372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701294" y="935684"/>
            <a:ext cx="10807700" cy="57806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请运用积累的知识，完成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(1)~(4)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808990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玛丽后来写道：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感谢这种意外的发现，在这个时期里，我们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被那展开在我们面前的新领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域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吸引住了。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虽然我们的工作条件带给我们许多困难，但是我们仍然觉得很快乐。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我们的时光就在实验室里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。在我们十分可怜的棚屋里笼罩着极大的宁静；有时候我们来回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踱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着，一面</a:t>
            </a:r>
            <a:r>
              <a:rPr lang="zh-CN" altLang="zh-CN" sz="3200" b="1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注意着某种实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的进行，一面谈着目前和将来的工作。觉得冷的时候，我们在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旁喝一杯热茶，就又舒服了。我们在一种独特的专心景况中过日子，像是在梦里一样。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Calibri" panose="020F0502020204030204" pitchFamily="34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给加点的字注音，根据拼音写出相应的汉字。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</a:t>
            </a:r>
            <a:r>
              <a:rPr lang="zh-CN" altLang="zh-CN" sz="3200" b="1" spc="-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域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3200" b="1" spc="-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踱</a:t>
            </a:r>
            <a:r>
              <a:rPr lang="zh-CN" altLang="zh-CN" sz="32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2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32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旁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依次填入文中横线处的词语，全都正确的一项是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．几乎　度过　密切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．完全　度过　密切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．几乎　渡过　秘密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．完全　渡过　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秘密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9828f"/>
          <p:cNvSpPr/>
          <p:nvPr/>
        </p:nvSpPr>
        <p:spPr>
          <a:xfrm>
            <a:off x="9857740" y="2983463"/>
            <a:ext cx="1389125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42384"/>
          <p:cNvSpPr/>
          <p:nvPr/>
        </p:nvSpPr>
        <p:spPr>
          <a:xfrm>
            <a:off x="4621236" y="2349479"/>
            <a:ext cx="11097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炉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3ce14"/>
          <p:cNvSpPr/>
          <p:nvPr/>
        </p:nvSpPr>
        <p:spPr>
          <a:xfrm>
            <a:off x="1703583" y="2349479"/>
            <a:ext cx="110972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验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6dfe"/>
          <p:cNvSpPr/>
          <p:nvPr/>
        </p:nvSpPr>
        <p:spPr>
          <a:xfrm>
            <a:off x="5218303" y="1715495"/>
            <a:ext cx="13669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3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3" name="A_16eec"/>
          <p:cNvSpPr/>
          <p:nvPr/>
        </p:nvSpPr>
        <p:spPr>
          <a:xfrm>
            <a:off x="1973922" y="1715495"/>
            <a:ext cx="11192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21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2262339"/>
            <a:ext cx="10807700" cy="25873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根据“在我们十分可怜的棚屋里笼罩着极大的宁静”可知，他们的生活</a:t>
            </a:r>
            <a:r>
              <a:rPr lang="zh-CN" altLang="zh-CN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；根据“我们在一种独特的专心景况中过日子，像是在梦里一样”可知，他们能专注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b="1" u="sng" dirty="0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dde11"/>
          <p:cNvSpPr/>
          <p:nvPr/>
        </p:nvSpPr>
        <p:spPr>
          <a:xfrm>
            <a:off x="681990" y="4260811"/>
            <a:ext cx="2324164" cy="43119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科学研究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e7a3b"/>
          <p:cNvSpPr/>
          <p:nvPr/>
        </p:nvSpPr>
        <p:spPr>
          <a:xfrm>
            <a:off x="3664512" y="2992843"/>
            <a:ext cx="1916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很宁静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0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362536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文中画线处，居里夫人为什么觉得很快乐？请结合选文简要分析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2618110"/>
            <a:ext cx="10833100" cy="25934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如居里夫人笔录中所说，这个时期是她和丈夫共同生活中的英勇时期，他们把精力完全用在工作上，正是因为他们热爱科学、痴迷科学，才使之产生了顽强忘我的动力，故在科研的道路上每前进一步都会给他们带来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极大的快乐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40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写出下列句子运用的修辞手法。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但是镭要保持它的神秘性，丝毫不希望人类认识它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她独自一个人就是一家工厂。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这种谈话给人留下了清晰的记忆，因为它们是科学兴趣和工作热情的一种提神剂。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f73ec"/>
          <p:cNvSpPr/>
          <p:nvPr/>
        </p:nvSpPr>
        <p:spPr>
          <a:xfrm>
            <a:off x="5756350" y="4949063"/>
            <a:ext cx="1517712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比喻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fb90f"/>
          <p:cNvSpPr/>
          <p:nvPr/>
        </p:nvSpPr>
        <p:spPr>
          <a:xfrm>
            <a:off x="6637412" y="3681095"/>
            <a:ext cx="1517714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比喻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1ca37"/>
          <p:cNvSpPr/>
          <p:nvPr/>
        </p:nvSpPr>
        <p:spPr>
          <a:xfrm>
            <a:off x="860500" y="3047111"/>
            <a:ext cx="1517713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拟人</a:t>
            </a:r>
            <a:r>
              <a:rPr lang="zh-CN" altLang="zh-CN" sz="3200" b="1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90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2642886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719455">
              <a:lnSpc>
                <a:spcPct val="130000"/>
              </a:lnSpc>
              <a:spcAft>
                <a:spcPts val="0"/>
              </a:spcAft>
            </a:pP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居里夫人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国籍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物理学家、化学家，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原籍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，先后获得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1903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诺贝尔</a:t>
            </a:r>
            <a:r>
              <a:rPr lang="zh-CN" altLang="zh-CN" sz="3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u="sng" smtClean="0"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学奖和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1911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年诺贝尔化学奖。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347ba"/>
          <p:cNvSpPr/>
          <p:nvPr/>
        </p:nvSpPr>
        <p:spPr>
          <a:xfrm>
            <a:off x="4745990" y="4007374"/>
            <a:ext cx="1508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物理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7e1df"/>
          <p:cNvSpPr/>
          <p:nvPr/>
        </p:nvSpPr>
        <p:spPr>
          <a:xfrm>
            <a:off x="10171332" y="3373390"/>
            <a:ext cx="1508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波兰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9377e"/>
          <p:cNvSpPr/>
          <p:nvPr/>
        </p:nvSpPr>
        <p:spPr>
          <a:xfrm>
            <a:off x="3428683" y="3373390"/>
            <a:ext cx="1508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法国</a:t>
            </a:r>
            <a:r>
              <a:rPr lang="zh-CN" altLang="zh-CN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04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92150" y="984991"/>
            <a:ext cx="108077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学校《晨光小报》准备出一期以“生活中的美”为主题的专栏，请你参加。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上学途中，小明将学生卡落在了公交车上，邻座的王大爷发现后冒着大雨将学生卡送到学校。专栏的记者得知消息后，特别感动于王大爷能这么做，打算采访他，请你设计一个采访提问</a:t>
            </a:r>
            <a:r>
              <a:rPr lang="zh-CN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79450" y="475906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示例：王大爷您好，请问是什么原因让您冒着大雨也要送学生卡给这位学生呢？</a:t>
            </a:r>
            <a:r>
              <a:rPr lang="en-US" altLang="zh-CN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2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6C3CD349-C86C-4D9E-9F35-03EAE8CE02C5}" vid="{64FB1C92-030D-4367-BE1D-AF9036777D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三个</Template>
  <TotalTime>52</TotalTime>
  <Words>1793</Words>
  <Application>Microsoft Office PowerPoint</Application>
  <PresentationFormat>宽屏</PresentationFormat>
  <Paragraphs>89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6</cp:revision>
  <dcterms:created xsi:type="dcterms:W3CDTF">2025-07-29T02:39:26Z</dcterms:created>
  <dcterms:modified xsi:type="dcterms:W3CDTF">2025-07-30T07:39:17Z</dcterms:modified>
</cp:coreProperties>
</file>