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5" r:id="rId15"/>
    <p:sldId id="884" r:id="rId16"/>
    <p:sldId id="886" r:id="rId17"/>
    <p:sldId id="887" r:id="rId18"/>
    <p:sldId id="888" r:id="rId19"/>
    <p:sldId id="8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17*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散文二篇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A76FB81-DF6C-A172-4B1F-C7CF670C762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50157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热爱生命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我不去想能否获得成功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我不去想能否赢得爱情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既然钟情于玫瑰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</a:pP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就勇敢地吐露真诚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9372e"/>
          <p:cNvSpPr/>
          <p:nvPr/>
        </p:nvSpPr>
        <p:spPr>
          <a:xfrm>
            <a:off x="4209257" y="3948629"/>
            <a:ext cx="38735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就愉快地背负行囊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72FA0E-890C-6E6A-D06D-3064360C4CC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37105"/>
            <a:ext cx="11325737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调皮的木木同学将抄在黑板上的诗悄悄擦去了两句。请根据画线句子的内容和句式特点，发挥想象，在横线上补写两句话。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4ee9"/>
          <p:cNvSpPr/>
          <p:nvPr/>
        </p:nvSpPr>
        <p:spPr>
          <a:xfrm>
            <a:off x="3801268" y="3314645"/>
            <a:ext cx="46895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示例：既然选择了远方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10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D204C68-1E2C-3000-7514-932A9385107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我不去想身后会不会袭来寒风冷雨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既然目标是地平线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留给世界的只能是背影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我不去想未来是平坦还是泥泞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只要热爱生命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一切，都在意料之中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3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8A81871-81B5-7362-9077-8EF4182B542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79525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品味生命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曲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艳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绿叶与绿叶之间，你可以看到生命流逝的脚步；在欢笑与欢笑之间，你可以看到生命愉悦的笑靥；在颓废与颓废之间，你可以听到生命由衷的叹息，就这样，生命不断地从我们的指间、我们眼前、我们耳边匆匆溜走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281DD84-2689-CE84-2FC7-7EFF95F60BA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其实，我们每天都在体验生命，感悟生命，品味生命。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生命就像一个容器，它的容积是事先确定好了的，容器里无意义的东西多了，有意义的东西就会相应减少。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生命是一条路，这条路是由一块块不起眼的砖石铺成的，而不是铺金布银，一路闪光。生命在于有一个充实而完美的过程，而不仅仅在于有辉煌的结局。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生命是五线谱，有高有低，有起有落。有志者，即使在黄昏中，心灵也会洋溢着希望的晨曲。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38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566E16-9ABB-7F90-19A2-A6199894C8B7}"/>
              </a:ext>
            </a:extLst>
          </p:cNvPr>
          <p:cNvSpPr txBox="1">
            <a:spLocks noChangeAspect="1"/>
          </p:cNvSpPr>
          <p:nvPr/>
        </p:nvSpPr>
        <p:spPr>
          <a:xfrm>
            <a:off x="440505" y="1010132"/>
            <a:ext cx="11310990" cy="4837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生命是一叶扁舟，航行在天水之间，航行在人生的茫茫大海中，会经历暴风雨的洗礼，会迎接朝阳彩霞的拥抱。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生命，根本就是一连串的战斗，没有这战斗，就不会有胜利！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最苛刻之处，在于它会死亡。只要有死亡，再长久的生命也显得短暂，辉煌尽头终归是永恒的黑暗。我们每天享受生命，却又每天丧失它。我们无法增加生命的长度，只好追求它的高度。一切伟大的创造，实际上都暗含着祈祷生命永恒的意图，一切伟大的创造在生命意义上也是呈现出矛盾状态：忠于生命又想战胜生命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2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6C12C28-F914-F767-86DC-617BFF44B6F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23498"/>
            <a:ext cx="10833100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扬帆于生命之河，难免会遇到暗礁；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生命如画，有浓墨泼洒，也有淡笔轻描；生命如歌，有轻吟浅唱，也有黄钟大吕。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静静地聆听，静静地品味生命之舟行驶过每一个港湾所发生的故事，有喜有悲，有甜有苦。每一个故事都带着某种微妙的情绪，而生命之舟也惟乎渐行渐远，风帆更加鼓满，只是作为船长的我却要打起十二分精神，把好航行的方向，勇敢地冲向大洋彼岸，到达另一个新的起点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⑩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还记得冰心老人说过：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假如生命是乏味的，我怕有来生；假如生命是有趣的，今生我已经满足了。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01040">
              <a:lnSpc>
                <a:spcPct val="13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⑪</a:t>
            </a:r>
            <a:r>
              <a:rPr lang="zh-CN" altLang="en-US" sz="30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把握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生命，品读生命，珍爱生命吧！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06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27FFD34-0157-4340-9B6C-B0E6254E2EBA}"/>
              </a:ext>
            </a:extLst>
          </p:cNvPr>
          <p:cNvSpPr txBox="1">
            <a:spLocks noChangeAspect="1"/>
          </p:cNvSpPr>
          <p:nvPr/>
        </p:nvSpPr>
        <p:spPr>
          <a:xfrm>
            <a:off x="536370" y="1812211"/>
            <a:ext cx="1111926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本文大量运用了排比、比喻的修辞手法，这样写有何效果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作者赋予了生命哪些属性或特征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6370" y="2442470"/>
            <a:ext cx="11119260" cy="1313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使文章显得齐整，有形式上的美感，语言有气势；使语言形象生动，富有文采。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6370" y="4343577"/>
            <a:ext cx="8319906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作者把生命看作容器、路、五线谱、扁舟。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32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D126CB-D5B3-339D-806E-0D057320A92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谈谈你对文中第⑨段画线句的理解。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生命如画，有浓墨泼洒，也有淡笔轻描；生命如歌，有轻吟浅唱，也有黄钟大吕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90302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写出了作者对生命的感悟，也引发人们对生命的思考。展开述说：略。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96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F24D13-A475-ED11-AA4B-C14E3AA9CF5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111926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语言运用］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读了本文，对于生命的感悟，你一定有了更深刻的理解，请仿照第⑩段画线句再写一个句子。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假如生命是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，我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假如生命是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，我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164f"/>
          <p:cNvSpPr/>
          <p:nvPr/>
        </p:nvSpPr>
        <p:spPr>
          <a:xfrm>
            <a:off x="4952365" y="4001183"/>
            <a:ext cx="47911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要慢慢感受人生的真谛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862a"/>
          <p:cNvSpPr/>
          <p:nvPr/>
        </p:nvSpPr>
        <p:spPr>
          <a:xfrm>
            <a:off x="2709228" y="4001183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愉快的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8626"/>
          <p:cNvSpPr/>
          <p:nvPr/>
        </p:nvSpPr>
        <p:spPr>
          <a:xfrm>
            <a:off x="6176328" y="3367199"/>
            <a:ext cx="47911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要细细品味时间的历程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eed1"/>
          <p:cNvSpPr/>
          <p:nvPr/>
        </p:nvSpPr>
        <p:spPr>
          <a:xfrm>
            <a:off x="2709228" y="3367199"/>
            <a:ext cx="3159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示例：忧伤的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4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17*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散文二篇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第四单元　情感哲思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E5A260A-E8D2-098B-BEF5-7D220D94743C}"/>
              </a:ext>
            </a:extLst>
          </p:cNvPr>
          <p:cNvSpPr txBox="1">
            <a:spLocks noChangeAspect="1"/>
          </p:cNvSpPr>
          <p:nvPr/>
        </p:nvSpPr>
        <p:spPr>
          <a:xfrm>
            <a:off x="472973" y="1192548"/>
            <a:ext cx="10833100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过去了的时间永不再回来。一个人到了三十岁的边头就会发现自己丢失了一些什么：一颗臼齿，一段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0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肠，一些头发，一点点和人开玩笑的兴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0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0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，这意味着他已经失去了那大半个青春。有限的岁月只能一度为你所有，它们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离开，就永远不会再返回。智者对此也无能为力！个人生命不像一件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衬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衣，当你发现它脏了、破了的时候，就可以脱下它来洗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涤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，把它再补好。那存在过的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，也许你能忘却，但却不能取消它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下的印迹。我们都非常可怜！</a:t>
            </a:r>
            <a:r>
              <a:rPr lang="zh-CN" altLang="en-US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EFFCE59-CDA6-839C-419D-89018C20D9E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肠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兴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衬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衣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洗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涤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．既然 忧心 丢弃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．既然 忧愁 遗留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．即使 忧愁 丢弃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．即使 忧心 遗留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225b"/>
          <p:cNvSpPr/>
          <p:nvPr/>
        </p:nvSpPr>
        <p:spPr>
          <a:xfrm>
            <a:off x="9845040" y="3040921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68484"/>
          <p:cNvSpPr/>
          <p:nvPr/>
        </p:nvSpPr>
        <p:spPr>
          <a:xfrm>
            <a:off x="5623750" y="2406937"/>
            <a:ext cx="11414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edf0e"/>
          <p:cNvSpPr/>
          <p:nvPr/>
        </p:nvSpPr>
        <p:spPr>
          <a:xfrm>
            <a:off x="1649166" y="2406937"/>
            <a:ext cx="15478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c1c60"/>
          <p:cNvSpPr/>
          <p:nvPr/>
        </p:nvSpPr>
        <p:spPr>
          <a:xfrm>
            <a:off x="5496777" y="1772953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味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c1b4"/>
          <p:cNvSpPr/>
          <p:nvPr/>
        </p:nvSpPr>
        <p:spPr>
          <a:xfrm>
            <a:off x="1775778" y="1772953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盲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39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6BBE47-76A4-F368-9E37-54D40F607C66}"/>
              </a:ext>
            </a:extLst>
          </p:cNvPr>
          <p:cNvSpPr txBox="1">
            <a:spLocks noChangeAspect="1"/>
          </p:cNvSpPr>
          <p:nvPr/>
        </p:nvSpPr>
        <p:spPr>
          <a:xfrm>
            <a:off x="484750" y="874222"/>
            <a:ext cx="11222499" cy="5673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选段末尾写到“我们都非常可怜”，这样说的原因</a:t>
            </a:r>
            <a:r>
              <a:rPr lang="zh-CN" altLang="en-US" sz="31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</a:t>
            </a:r>
            <a:r>
              <a:rPr lang="zh-CN" altLang="en-US" sz="31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31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1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选段的中心句是哪一句话？这一段讲到很多消极悲观的现象，与课文标题“永久的生命”相去甚远，作者为什么要这样写</a:t>
            </a:r>
            <a:r>
              <a:rPr lang="zh-CN" altLang="en-US" sz="31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100" b="1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4749" y="860154"/>
            <a:ext cx="11222499" cy="1952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1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r>
              <a:rPr lang="zh-CN" altLang="en-US" sz="31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过去</a:t>
            </a:r>
            <a:r>
              <a:rPr lang="zh-CN" altLang="en-US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了的时间永不再回来，你的力量是那样小，对于生命上的事你丝毫不能做主</a:t>
            </a:r>
            <a:r>
              <a:rPr lang="zh-CN" altLang="en-US" sz="31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1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4748" y="3926545"/>
            <a:ext cx="11222499" cy="2593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中心句：过去了的时间永不再回来。</a:t>
            </a:r>
            <a:r>
              <a:rPr lang="zh-CN" altLang="en-US" sz="31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1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原因：选段讲到很多消极悲观的现象，感叹个人对生命逝去的无可奈何，这是伏笔，欲扬先抑，为后文歌颂生命的不朽铺垫蓄势。</a:t>
            </a:r>
            <a:r>
              <a:rPr lang="zh-CN" altLang="en-US" sz="31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10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109A5B9-2148-01C8-71D2-20D7B57766B7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593919"/>
            <a:ext cx="108077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永久的生命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一文的作者是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，原名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，该文选自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我为什么而活着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，作者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罗素是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国籍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哲学家、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家、作家，获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1950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文学奖。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b7501"/>
          <p:cNvSpPr/>
          <p:nvPr/>
        </p:nvSpPr>
        <p:spPr>
          <a:xfrm>
            <a:off x="1003862" y="4860721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诺贝尔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A_70f20"/>
          <p:cNvSpPr/>
          <p:nvPr/>
        </p:nvSpPr>
        <p:spPr>
          <a:xfrm>
            <a:off x="4894421" y="4226375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数学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61992"/>
          <p:cNvSpPr/>
          <p:nvPr/>
        </p:nvSpPr>
        <p:spPr>
          <a:xfrm>
            <a:off x="808600" y="4226375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英国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ef326"/>
          <p:cNvSpPr/>
          <p:nvPr/>
        </p:nvSpPr>
        <p:spPr>
          <a:xfrm>
            <a:off x="6254909" y="3592391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罗素自传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4c14"/>
          <p:cNvSpPr/>
          <p:nvPr/>
        </p:nvSpPr>
        <p:spPr>
          <a:xfrm>
            <a:off x="3043364" y="2958407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严文井选集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124f"/>
          <p:cNvSpPr/>
          <p:nvPr/>
        </p:nvSpPr>
        <p:spPr>
          <a:xfrm>
            <a:off x="9250707" y="2324423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严文锦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0d91"/>
          <p:cNvSpPr/>
          <p:nvPr/>
        </p:nvSpPr>
        <p:spPr>
          <a:xfrm>
            <a:off x="6458903" y="2324423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严文井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82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EC5999-EE1C-A0CA-82CF-0AEE75C0926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22671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班级开展“致敬生命”专题学习活动，请你参与。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真正美丽的生命执着地追求着真善美，它不仅不会趋炎附势地扭曲自己的形象，涂改自己灵动的线条，而且不会让自己美丽的底色染上尘污。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除非用烈火将其燃为灰烬，使之化为尘埃，否则，美丽的生命就像一条清澈的小溪，永远百折不回、乐观坚强地奔向人海，直到最后一滴。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54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05CCFC-94F5-EA34-BDB3-F9241625E19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有时，它也许会被冷酷地阻断；有时，它也许会被无情地搁浅，更甚至，它还未及瞥一眼那夜幕下美丽灿烂的星海苍穹，未及静静地谛听一声那宇宙深处的清纯之音，就已被意想不到的庸俗与险恶一下子毁得千疮百孔，奄奄一息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［甲］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生命之所以美丽，正在于它有血有肉的过程中，始终高扬着一个美丽的主题；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美丽之所以永恒的原因，是因为正在于生命的底蕴中，始终流动着人类对世界最纯粹的良知与渴望。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5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5E50BA-1815-8080-F810-B7BE0992B9A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晨晨从网络上搜集到上面一篇短文。下列说法不正确的一项是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．“瞥一眼”是补充短语结构，“趋炎附势”是并列短语结构。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．文中画波浪线的句子运用了比喻的修辞手法，形象具体地表现了美丽的生命的顽强。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．［甲］句的主语是“生命”，“高扬”是谓语，“美丽的”是定语。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．［乙］句搭配不当，应将“流动”改为“保留”。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1fb6"/>
          <p:cNvSpPr/>
          <p:nvPr/>
        </p:nvSpPr>
        <p:spPr>
          <a:xfrm>
            <a:off x="2028190" y="1452865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95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473</TotalTime>
  <Words>1674</Words>
  <Application>Microsoft Office PowerPoint</Application>
  <PresentationFormat>宽屏</PresentationFormat>
  <Paragraphs>103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23</cp:revision>
  <dcterms:created xsi:type="dcterms:W3CDTF">2025-07-27T01:04:36Z</dcterms:created>
  <dcterms:modified xsi:type="dcterms:W3CDTF">2025-07-30T09:12:17Z</dcterms:modified>
</cp:coreProperties>
</file>