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74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4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9*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天上有颗南仁东星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42874" y="1060641"/>
            <a:ext cx="108331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李菂：星空探秘永不止步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日，被誉为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中国天眼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米口径球面射电望远镜通过国家验收，正式开放运行，成为全球最大、最灵敏的射电望远镜。李菂，正是这一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大国重器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的主要建设者之一，他带领团队探索亿万光年外的宇宙深处，让中国在射电天文学这一前沿领域跃居国际第一梯队。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日，他荣获著名物理学奖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第十七届马塞尔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格罗斯曼奖个人奖。这一奖项，首次被中国籍科学家收入囊中。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25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仰望星空，传承梦想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要建设属于中国的射电望远镜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这个想法，最早在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年代初，由天文学家南仁东提出。他带着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多幅地图，十余年跋涉在中国西南部的大山里，终于让这个想法有了雏形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66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1995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年，李菂赴美国康奈尔大学就读天体物理及射电天文专业。拿到博士学位那年，他听说中国想要建造新一代射电望远镜的消息，当即就想回国尽一份绵薄之力。当时，南仁东这样回复他：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你应该继续在国外钻研学习，等学到本事了再回来。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李菂听了他的话，选择到美国哈佛史密松森天体物理中心作研究，直到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年才回到祖国，任射电天文研究部首席科学家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6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搭建初期，贵阳到平塘县，都是些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坑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坑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洼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洼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泞</a:t>
            </a:r>
            <a:r>
              <a:rPr lang="zh-CN" altLang="zh-CN" sz="3200" b="1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道路，李菂每次去，都需要乘坐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个小时的大巴。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他不停地往返于北京和贵州，为项目筹集款项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只要在项目基地，他总会出现在施工现场，有时还亲自爬上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多米高的铁塔，检查一个滑轮。一步又一步，一点又一点，终于，他见证了历史性的一幕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竣工，它高高矗立，能接收到百亿光年外的电磁信号。人类探索宇宙的脚步自此向前迈进了一大步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58952" y="2167128"/>
            <a:ext cx="2980944" cy="182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494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可这个骄傲的时刻，同样也是李菂最痛苦的时刻：同年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月，老师南仁东病情恶化，经抢救无效离世。李菂接替了他的工作，成为中国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的首席科学家。后来，他总在演讲中，反复强调以南仁东为代表的几代人的杰出贡献。在他看来，荣誉都属于自己的恩师，自己只是一个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取水人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25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提到为什么选择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作为毕生的研究项目时，李菂说：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是好奇心。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他在读研究生时，有一次去夏威夷观测，当时的地点海拔超过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米，在他开车向上走的过程中，从云层穿过看到广阔天空的那一刻，他深感震撼。那一刻，也真正成为他在天文学领域的起点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05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5908"/>
            <a:ext cx="10807700" cy="58401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除了作研究，他也很重视科学知识的普及，为了让大家能够更加直观地感受到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到底有多大，李菂常把例子举得很形象：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它的外形就像一口大锅，直径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米，面积有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个足球场那么大。假设有一口和它一样大小的‘锅’，装上米饭，全世界每个人大概可以分两碗。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⑨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最让他欣慰的，是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落户贵州，让这里的天文气息变得越来越浓厚了，上山的那些泥路边上陆续建起了车站，贵州许多大学也破天荒地开设了天文专业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科学的种子正在大家心中萌芽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0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⑩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在李菂看来，做好一件事情有两个前提：热爱和擅长做。两者的顺序不能调换。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搞研究，要坐很长时间的冷板凳，或者获得的正反馈没有那么多。你最初对它的好奇心和兴趣，决定了你的未来能走多远。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52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揣摩文中画横线句子中的加点词语，说说你对这句话的理解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模仿文中的第一个小标题的形式，为第二部分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处拟一个小标题。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8170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坑坑洼洼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泥泞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两个词极言路不好走，表现了李菂为了搭建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，实现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建设属于中国的射电望远镜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的梦想，而不怕辛劳、甘愿付出的高贵品质。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514211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示例一：保持热爱，积极探索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示例二：保持好奇，快乐探索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4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请根据下面的提示，结合短文内容简要分析人物传记的一个特点。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传记要求真实，有时还要引用一些可靠的资料，保证叙述的真实可信。在记述事件时，要具体表现人物的言行。传记不一定要对人物做细致入微的描摹，往往记录典型语言和重要行为就能达到所需要的表达效果。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节选自统编教材八年级上册第二单元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《学写传记》，有删改</a:t>
            </a:r>
            <a:r>
              <a:rPr lang="en-US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3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天上有颗南仁东星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人物画廊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721912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707844"/>
            <a:ext cx="10833100" cy="57951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示例一：人物传记要真实，文中写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搭建初期的情况，还有各个时间段和时间点的交代，证明了这篇传记的真实性。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示例二：写传记要具体表现人物的言行，文中记述了李菂从听说中国要建造新一代射电望远镜，直至回国担当重任的过程，对他的动作语言等都进行了详细描写，表现了李菂对梦想的追求。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示例三：传记要记录人物典型语言和行为，文中写到李菂认为荣誉是属于自己恩师和其他科学家的，表明他对恩师的敬重和对同行们的尊重，也表现了他淡泊名利。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33101"/>
            <a:ext cx="2353285" cy="513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3862" y="93568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多么壮观啊，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中国天眼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！火红的夕阳在巨大的球冠反射面上反射出炫丽无比的万道金光。在给青少年讲课时，南仁东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过自己学生时代经常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读的毛泽东主席的一段话：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世界是你们的，也是我们的，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归根结底是你们的。你们青年人朝气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勃，正在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旺时期，好像早晨八九点钟的太阳。希望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托在你们身上。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毛主席说这段话时，南仁东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，胡须花白的南仁东在夕阳下泪流满面。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　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．回顾　虽然　如今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．回忆　虽然　此时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．回顾　但是　此时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．回忆　但是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e780"/>
          <p:cNvSpPr/>
          <p:nvPr/>
        </p:nvSpPr>
        <p:spPr>
          <a:xfrm>
            <a:off x="9857740" y="2983463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de3a"/>
          <p:cNvSpPr/>
          <p:nvPr/>
        </p:nvSpPr>
        <p:spPr>
          <a:xfrm>
            <a:off x="5325017" y="2349479"/>
            <a:ext cx="105098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5a81"/>
          <p:cNvSpPr/>
          <p:nvPr/>
        </p:nvSpPr>
        <p:spPr>
          <a:xfrm>
            <a:off x="1498792" y="2349479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兴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ed3e"/>
          <p:cNvSpPr/>
          <p:nvPr/>
        </p:nvSpPr>
        <p:spPr>
          <a:xfrm>
            <a:off x="5254677" y="1715495"/>
            <a:ext cx="15701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66d1"/>
          <p:cNvSpPr/>
          <p:nvPr/>
        </p:nvSpPr>
        <p:spPr>
          <a:xfrm>
            <a:off x="1408305" y="1715495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朗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选段运用了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的记叙顺序，叙述南仁东看到夕阳映照着“中国天眼”的绚丽景象，激动万千，泪流满面。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选段提到南仁东在给青少年讲课时，回忆起自己学生时代经常朗读毛主席的话，这样写有什么好处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895101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这样写丰富了人物形象，写出了自年少起便立志报效祖国的南仁东，历经多年奋斗最终为深爱的祖国献上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中国天眼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这份大礼时无比骄傲和自豪的心情。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8581"/>
          <p:cNvSpPr/>
          <p:nvPr/>
        </p:nvSpPr>
        <p:spPr>
          <a:xfrm>
            <a:off x="3238575" y="1459056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插叙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24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是记述人物生平事迹的作品。一般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记叙的，称为他传；自述生平的，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。传记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，但作者也可以发挥想象，生动传神地表现人物。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3f14"/>
          <p:cNvSpPr/>
          <p:nvPr/>
        </p:nvSpPr>
        <p:spPr>
          <a:xfrm>
            <a:off x="10004361" y="3687287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真实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2215"/>
          <p:cNvSpPr/>
          <p:nvPr/>
        </p:nvSpPr>
        <p:spPr>
          <a:xfrm>
            <a:off x="6831258" y="3687287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自传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6531"/>
          <p:cNvSpPr/>
          <p:nvPr/>
        </p:nvSpPr>
        <p:spPr>
          <a:xfrm>
            <a:off x="9153867" y="3053303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他人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fe75"/>
          <p:cNvSpPr/>
          <p:nvPr/>
        </p:nvSpPr>
        <p:spPr>
          <a:xfrm>
            <a:off x="1485265" y="3053303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传记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14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某校八年级学生开展“自强不息谱写青春风采”专题学习活动，请你参与。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［中华优秀传统文化］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小明为此次活动撰写了对联的上联，下联内容顺序打乱了，请你根据对联常识组合成一副完整的对联。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育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学人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一流英才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当自强不息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创千秋伟业君子以厚德载物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9b49f"/>
          <p:cNvSpPr/>
          <p:nvPr/>
        </p:nvSpPr>
        <p:spPr>
          <a:xfrm>
            <a:off x="1893253" y="5576857"/>
            <a:ext cx="55975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育一流英才学人当自强不息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2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61162" y="548387"/>
            <a:ext cx="10833100" cy="6038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校团委决定举行以“青春逐梦”为主题的演讲比赛，以下是小明同学演讲稿的选段，请仔细阅读，按要求作答。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在科技发展日新月异的当下，［甲］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无论是产业的变革还是新业态的发展，都离不开青年科技人才的创新活力，离不开青年人勇于探索，敢为人先的拼搏奋斗。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天宫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揽胜、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嫦娥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奔月、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蛟龙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入海、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天眼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探空、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传信、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导航</a:t>
            </a:r>
            <a:r>
              <a:rPr lang="zh-CN" altLang="zh-CN" sz="30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近年来，中国一批重大科技创新成果如雨后春笋般涌现，而其背后的核心科研团队，大多平均年龄不到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岁。［乙］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年轻一代，正逐渐日益成为我国科技人才队伍的中坚力量</a:t>
            </a:r>
            <a:r>
              <a:rPr lang="zh-CN" altLang="zh-CN" sz="30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9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线句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有一处标点使用不当，请提出修改意见。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［乙］处画线句有语病，请提出修改意见。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33f0"/>
          <p:cNvSpPr/>
          <p:nvPr/>
        </p:nvSpPr>
        <p:spPr>
          <a:xfrm>
            <a:off x="669290" y="4321271"/>
            <a:ext cx="5607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逐渐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日益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b3e4"/>
          <p:cNvSpPr/>
          <p:nvPr/>
        </p:nvSpPr>
        <p:spPr>
          <a:xfrm>
            <a:off x="669290" y="3053303"/>
            <a:ext cx="8055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勇于探索，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勇于探索、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97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45</TotalTime>
  <Words>1838</Words>
  <Application>Microsoft Office PowerPoint</Application>
  <PresentationFormat>宽屏</PresentationFormat>
  <Paragraphs>77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5</cp:revision>
  <dcterms:created xsi:type="dcterms:W3CDTF">2025-07-29T02:39:23Z</dcterms:created>
  <dcterms:modified xsi:type="dcterms:W3CDTF">2025-07-30T07:33:50Z</dcterms:modified>
</cp:coreProperties>
</file>