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9" r:id="rId11"/>
    <p:sldId id="8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2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5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课题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金属材料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32593"/>
            <a:ext cx="10807700" cy="26468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把栾树作为秋季代言人，表现秋的万种风情，从不同时段展现栾树的树干、树叶、花和果的不同形态，在表现栾树特征的同时，又加以烂漫的想象，赋予栾树以生命的灵性，表达对栾树的真切的热爱，极具感染力</a:t>
            </a:r>
            <a:r>
              <a:rPr lang="zh-CN" altLang="zh-CN" sz="3200" b="1" dirty="0" smtClean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27042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方法指导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16376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学习描写景物　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679674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image4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775656"/>
            <a:ext cx="10807700" cy="356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0306" y="670530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“春有百花秋有月，夏有凉风冬有雪。”一年四季，每个季节都有独特的景致。选择你最喜欢的一个季节，以《我爱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季》为题，写一篇作文。不少于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752826"/>
            <a:ext cx="2037737" cy="745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6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135075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我爱秋季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我爱秋季，因为我爱秋季的栾树。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放学回家，过了车水马龙的十字路口，就要走上一条树荫遮蔽的砖铺小路。那树就是黄山栾。初秋的阳光照在栾树的树干上。树干很粗糙，有些树干上还长了细细的、毛茸茸的一层青苔，淡淡的，是草绿混一点墨绿，再加一点水的颜色，远看像烟，像水墨。栾树的枝丫向四周分散，树枝细细的，无论是形状还是姿态，都美得令人惊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593919"/>
            <a:ext cx="10807700" cy="3924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树叶细而长，绿色偏深，像青鸟的羽毛，待时而飞。阳光照在密匝匝的羽叶上，青鸟羽毛的一面就蒙上了一层淡淡的金黄。再过些日子，秋光自然就会把所有的叶子变成金黄，那时的栾树真像是涅槃的凤凰。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的确，秋是神奇的魔法师，中了魔法的栾树是令人惊异的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150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秋，栾花开了。在十字路口，就望见栾树上缀着一大团一大团的黄色小花，花的亮黄被树叶的深绿一衬，更显明艳，被秋阳一照，那黄色像会发光似的。这栾树花一定是阳光化成的吧，我常常想。秋雨来时，栾花就要谢了，地上落着厚厚的一层，黄灿灿的，踩上去软软的，像走在一块上好的地毯上。我总喜欢在它上面来来回回多走几遍，闭着眼想象自己是在传说中金沙铺地的极乐世界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147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的栾树最是好看。栾树的果子一串串的，形状像荷包牡丹。果子不是大红的，而是从淡黄淡绿淡粉到水红的渐变。一串串果子挂在树上，旁边还缀着几点黄色小花，让人看了，心情一下子就好起来了，也就忍不住开始笑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绿树，红果，黄花，蓝天。秋日果然胜过春朝，是这样新鲜、明亮。哎！怎能叫我不爱这秋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786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03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走在那条栾树小路上，秋天的阳光透过叶子的缝隙在我身上跳舞。我闭上眼，仰起头，秋风吹过，栾树的叶子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沙沙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地响。一个念头悄然浮现：如果可以，就让我做一棵栾树吧！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如果有来生，做一棵栾树，深深地爱上秋天。如果有来生，做一棵栾树，一半在秋风中飞扬，一半在秋阳里安详。如果有来生，做一棵栾树，站成秋天里永恒的风光</a:t>
            </a:r>
            <a:r>
              <a:rPr lang="zh-CN" altLang="zh-CN" sz="3200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276140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15</TotalTime>
  <Words>684</Words>
  <Application>Microsoft Office PowerPoint</Application>
  <PresentationFormat>宽屏</PresentationFormat>
  <Paragraphs>26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2</cp:revision>
  <dcterms:created xsi:type="dcterms:W3CDTF">2025-07-29T03:32:56Z</dcterms:created>
  <dcterms:modified xsi:type="dcterms:W3CDTF">2025-07-30T07:45:11Z</dcterms:modified>
</cp:coreProperties>
</file>