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884" r:id="rId14"/>
    <p:sldId id="885" r:id="rId15"/>
    <p:sldId id="259" r:id="rId16"/>
    <p:sldId id="886" r:id="rId17"/>
    <p:sldId id="887" r:id="rId18"/>
    <p:sldId id="888" r:id="rId19"/>
    <p:sldId id="890" r:id="rId20"/>
    <p:sldId id="889" r:id="rId21"/>
    <p:sldId id="87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25*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周亚夫军细柳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8D77308-93EC-C732-A851-852A2CD1ED3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周亚夫军细柳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选自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，作者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3200" b="1" u="sng" dirty="0" smtClean="0">
              <a:solidFill>
                <a:srgbClr val="FF0000"/>
              </a:solidFill>
              <a:effectLst/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，字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，夏阳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今陕西韩城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朝代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家。他所撰写的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是我国第一部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通史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09f42"/>
          <p:cNvSpPr/>
          <p:nvPr/>
        </p:nvSpPr>
        <p:spPr>
          <a:xfrm>
            <a:off x="9404253" y="4321271"/>
            <a:ext cx="193522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纪传体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fe68a"/>
          <p:cNvSpPr/>
          <p:nvPr/>
        </p:nvSpPr>
        <p:spPr>
          <a:xfrm>
            <a:off x="5566728" y="4321271"/>
            <a:ext cx="15272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史记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0f061"/>
          <p:cNvSpPr/>
          <p:nvPr/>
        </p:nvSpPr>
        <p:spPr>
          <a:xfrm>
            <a:off x="770890" y="4321271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历史学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f60cf"/>
          <p:cNvSpPr/>
          <p:nvPr/>
        </p:nvSpPr>
        <p:spPr>
          <a:xfrm>
            <a:off x="8981611" y="3687287"/>
            <a:ext cx="152723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西汉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7c3ea"/>
          <p:cNvSpPr/>
          <p:nvPr/>
        </p:nvSpPr>
        <p:spPr>
          <a:xfrm>
            <a:off x="3232859" y="3687287"/>
            <a:ext cx="15272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子长</a:t>
            </a:r>
            <a:r>
              <a:rPr lang="zh-CN" altLang="en-US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32987"/>
          <p:cNvSpPr/>
          <p:nvPr/>
        </p:nvSpPr>
        <p:spPr>
          <a:xfrm>
            <a:off x="770890" y="3687287"/>
            <a:ext cx="18336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司马迁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f054a"/>
          <p:cNvSpPr/>
          <p:nvPr/>
        </p:nvSpPr>
        <p:spPr>
          <a:xfrm>
            <a:off x="5566728" y="3053303"/>
            <a:ext cx="4383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史记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绛侯周勃世家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07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DCE7B01-86AD-2746-8DE8-0BFDBC0D9B3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某班学习了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周亚夫军细柳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一文后，同学们纷纷被周亚夫的一身正气所感染，为此班级开展了“弘扬正气”专题学习活动。活动中有一些问题，请你参与解决。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什么是正气？正气，就是正大光明之气，是激浊扬清之气，是战胜邪恶、保护弱者的法宝。社会正气体现了中华民族的优秀品质，反映了社会发展进步的时代精神。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我们的时代呼唤弘扬正气，以荡涤假恶丑；我们的社会需要弘扬正气，以激扬真善美；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77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34CF3F4-3DEF-1427-F7B1-1F3C1595FF1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请你为本次活动拟写一条宣传标语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倩倩同学在朗读材料时，故意留下最后一句不读，请你结合语境，补写一个句子，使之与前面的句子构成排比句，写在下面的横线上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97823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示例一：弘扬正气，传递正能量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示例二：塑社会新风，扬社会正气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5138911"/>
            <a:ext cx="9143850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示例：我们的人民期盼弘扬正气，以传递仁义孝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74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25157C8-7DBD-6CA3-DE5A-B9641EFF130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［新考法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开放探究］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对于“中学生也要为弘扬正气献一份力”的观点，亮亮不以为然，他认为中学生年龄还小，弘扬正气是成年人的事，请你针对他的观点，对其进行反驳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564907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示例：亮亮，我们中学生是社会的一部分，我们不可能脱离社会而生活，弘扬正气是我们每一个有良知的人应尽的职责，它关系到我们每一个人的生活。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85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3761521-826E-C8EB-8112-1FD3EC551A90}"/>
              </a:ext>
            </a:extLst>
          </p:cNvPr>
          <p:cNvSpPr txBox="1">
            <a:spLocks noChangeAspect="1"/>
          </p:cNvSpPr>
          <p:nvPr/>
        </p:nvSpPr>
        <p:spPr>
          <a:xfrm>
            <a:off x="472973" y="725120"/>
            <a:ext cx="1116350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活动中，李明同学在网上摘抄了一篇弘扬正气的短文。下面是短文的部分内容，请你按要求帮助他修改。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一件非常普通的路边好人好事，一个并不离奇曲折的社会故事，［甲］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但在当下却需要有的放矢地大肆鼎力宣扬。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抓住一个典型事例，不惜篇幅，一次性地将文章做好做足，值得称道。但对这样的典型，仅个别媒体做文章似乎还显得势单力薄，而应该形成合力，放大社会效应，［乙］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为社会正气制造良好的舆论环境，以有效回击前阶段对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社会冷漠症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的过分渲染。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①画线句［甲］存在语句赘述的语病，应该将“</a:t>
            </a:r>
            <a:r>
              <a:rPr lang="zh-CN" altLang="en-US" sz="28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”删去。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②画线句［乙］存在搭配不当的语病，可将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8fff"/>
          <p:cNvSpPr/>
          <p:nvPr/>
        </p:nvSpPr>
        <p:spPr>
          <a:xfrm>
            <a:off x="9927488" y="5800196"/>
            <a:ext cx="1400239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营造</a:t>
            </a:r>
            <a:r>
              <a:rPr lang="zh-CN" altLang="en-US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32507"/>
          <p:cNvSpPr/>
          <p:nvPr/>
        </p:nvSpPr>
        <p:spPr>
          <a:xfrm>
            <a:off x="7606563" y="5800196"/>
            <a:ext cx="1400239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制造</a:t>
            </a:r>
            <a:r>
              <a:rPr lang="zh-CN" altLang="en-US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d596a"/>
          <p:cNvSpPr/>
          <p:nvPr/>
        </p:nvSpPr>
        <p:spPr>
          <a:xfrm>
            <a:off x="7963751" y="5245460"/>
            <a:ext cx="2709926" cy="41605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大肆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或鼎力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51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A6F7C17-6D14-2FBA-4BE6-2FEA3D1D963B}"/>
              </a:ext>
            </a:extLst>
          </p:cNvPr>
          <p:cNvSpPr txBox="1">
            <a:spLocks noChangeAspect="1"/>
          </p:cNvSpPr>
          <p:nvPr/>
        </p:nvSpPr>
        <p:spPr>
          <a:xfrm>
            <a:off x="484751" y="1076289"/>
            <a:ext cx="11222498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28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阅读文言文，回答问题。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［甲］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已而之细柳军，军士吏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甲，锐兵刃，彀弓弩，持满。天子先驱至，不得入。先驱曰：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天子且至！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军门都尉曰：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将军令曰‘军中闻将军令，不闻天子之诏’。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居无何，上至，又不得入。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于是上乃使使持节诏将军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吾欲入劳军。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亚夫乃传言开壁门。壁门士吏谓从属车骑曰：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约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，军中不得驱驰。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于是天子乃按辔徐行。至营，将军亚夫持兵揖曰：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介胄之士不拜，请以军礼见。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天子为动，改容式车。使人称谢：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皇帝敬劳将军。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成礼而去。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节选自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周亚夫军细柳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C45F781-AC5B-6E95-BA28-C9DD1F75163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［乙］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巡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初守睢阳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时，卒仅万人，城中居人亦且数万，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巡一见问姓名，其后无不识者。</a:t>
            </a:r>
            <a:r>
              <a:rPr lang="zh-CN" altLang="en-US" sz="32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前后大小战凡四百余杀贼卒十二万人。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每战，将士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退散，巡立于战所，谓将士曰：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我不离此，汝为我还决之。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将士莫敢不还，死战，卒破敌，又推诚待人，无所疑隐；临敌应变，出奇无穷；号令明，赏罚信，与众共甘苦寒暑，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下争致死力。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节选自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资治通鉴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唐纪三十六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［注］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巡：安史之乱时镇守睢阳的将领张巡。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睢阳：唐郡名，在今河南商丘县南。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49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45FE573-3C7F-278E-FB52-2EA2D2C3C76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军士吏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被：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约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约：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将士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退散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或：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下争致死力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故：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090f3"/>
          <p:cNvSpPr/>
          <p:nvPr/>
        </p:nvSpPr>
        <p:spPr>
          <a:xfrm>
            <a:off x="5038090" y="4635167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所以</a:t>
            </a:r>
            <a:endParaRPr lang="zh-CN" altLang="en-US"/>
          </a:p>
        </p:txBody>
      </p:sp>
      <p:sp>
        <p:nvSpPr>
          <p:cNvPr id="5" name="A_650fd"/>
          <p:cNvSpPr/>
          <p:nvPr/>
        </p:nvSpPr>
        <p:spPr>
          <a:xfrm>
            <a:off x="5039678" y="4001183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有的</a:t>
            </a:r>
            <a:endParaRPr lang="zh-CN" altLang="en-US"/>
          </a:p>
        </p:txBody>
      </p:sp>
      <p:sp>
        <p:nvSpPr>
          <p:cNvPr id="4" name="A_040fc"/>
          <p:cNvSpPr/>
          <p:nvPr/>
        </p:nvSpPr>
        <p:spPr>
          <a:xfrm>
            <a:off x="5144453" y="3367199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规定</a:t>
            </a:r>
            <a:endParaRPr lang="zh-CN" altLang="en-US"/>
          </a:p>
        </p:txBody>
      </p:sp>
      <p:sp>
        <p:nvSpPr>
          <p:cNvPr id="2" name="A_903a7"/>
          <p:cNvSpPr/>
          <p:nvPr/>
        </p:nvSpPr>
        <p:spPr>
          <a:xfrm>
            <a:off x="5039678" y="2733215"/>
            <a:ext cx="34655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披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，穿着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00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B356E13-65AE-FCC3-6DC9-8894240260F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文中画波浪线的部分有一处需要断句，请在相应位置用“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前后大小战凡四百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余杀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贼卒十二万人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043859"/>
            <a:ext cx="7301999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前后大小战凡四百余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杀贼卒十二万人。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9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于是上乃使使持节诏将军。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巡一见问姓名，其后无不识者。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e1c68"/>
          <p:cNvSpPr/>
          <p:nvPr/>
        </p:nvSpPr>
        <p:spPr>
          <a:xfrm>
            <a:off x="669290" y="4635167"/>
            <a:ext cx="10198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张巡只要见一次问过姓名，在那之后没有不认识的。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00e2c"/>
          <p:cNvSpPr/>
          <p:nvPr/>
        </p:nvSpPr>
        <p:spPr>
          <a:xfrm>
            <a:off x="669290" y="3367199"/>
            <a:ext cx="87694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于是，皇帝就派使臣手持符节下诏给周将军。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56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25*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周亚夫军细柳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第六单元　品格志趣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3E3A520-8569-1A33-E1BA-4617F2144E9F}"/>
              </a:ext>
            </a:extLst>
          </p:cNvPr>
          <p:cNvSpPr txBox="1">
            <a:spLocks noChangeAspect="1"/>
          </p:cNvSpPr>
          <p:nvPr/>
        </p:nvSpPr>
        <p:spPr>
          <a:xfrm>
            <a:off x="506873" y="608750"/>
            <a:ext cx="11178253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周亚夫和张巡分别具有怎样的品质？分别是如何刻画的</a:t>
            </a:r>
            <a:r>
              <a:rPr lang="zh-CN" altLang="en-US" sz="3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0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0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6872" y="1208555"/>
            <a:ext cx="11178253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周亚夫具有恪尽职守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忠于职守、精忠报国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、治军严明、带兵有方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治军严整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、严守军礼的品质。文中通过正面描写周亚夫的言行，侧面描写文帝慰劳军队受阻、文帝和士兵的表现，刻画出周亚夫的这些品质。</a:t>
            </a:r>
            <a:r>
              <a:rPr lang="zh-CN" altLang="en-US" sz="30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张巡具有推诚待人、无所疑隐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平易近人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、身先士卒、临敌应变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随机应变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、出奇无穷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谋略无双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、赏罚分明、与士卒同甘共苦的品质。文中通过正面描写他见过士卒一面问过姓名便记在心里，身先士卒不肯退后，以及士兵侧面的反应刻画出他的人物形象。</a:t>
            </a:r>
            <a:r>
              <a:rPr lang="zh-CN" altLang="en-US" sz="30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40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79E47CC-4138-26BF-D914-A2ED0DBC030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下列语句中加点字注音有误的一项是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．军中闻将军令，不闻天子之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诏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．军士吏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被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甲，锐兵刃，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彀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ɡò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弓弩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．于是天子乃按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辔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徐行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曩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者霸上、棘门军，若儿戏耳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2ff39"/>
          <p:cNvSpPr/>
          <p:nvPr/>
        </p:nvSpPr>
        <p:spPr>
          <a:xfrm>
            <a:off x="7943215" y="2099231"/>
            <a:ext cx="1389125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A626E0C-012B-4998-8073-4DDF1B3EC68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解释下列加点的词。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军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霸上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上自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劳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天子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驱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礼而去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人称谢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bdf00"/>
          <p:cNvSpPr/>
          <p:nvPr/>
        </p:nvSpPr>
        <p:spPr>
          <a:xfrm>
            <a:off x="2926715" y="4949063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派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8ed7c"/>
          <p:cNvSpPr/>
          <p:nvPr/>
        </p:nvSpPr>
        <p:spPr>
          <a:xfrm>
            <a:off x="2926715" y="4315079"/>
            <a:ext cx="152723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完毕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79b65"/>
          <p:cNvSpPr/>
          <p:nvPr/>
        </p:nvSpPr>
        <p:spPr>
          <a:xfrm>
            <a:off x="3352165" y="3681095"/>
            <a:ext cx="35671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先行引导的人员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fd0f"/>
          <p:cNvSpPr/>
          <p:nvPr/>
        </p:nvSpPr>
        <p:spPr>
          <a:xfrm>
            <a:off x="2926715" y="3047111"/>
            <a:ext cx="152723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慰劳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2eb7"/>
          <p:cNvSpPr/>
          <p:nvPr/>
        </p:nvSpPr>
        <p:spPr>
          <a:xfrm>
            <a:off x="2518728" y="2413127"/>
            <a:ext cx="1527238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驻军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7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5CEDD3-1FF4-C813-66CB-6ABADCB03C7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选择题。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下列句子节奏划分不正确的一项是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．乃以宗正刘礼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为将军，军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霸上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．其将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固可袭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而虏也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．至霸上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及棘门军，直驰入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．军中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将军令，不闻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天子之诏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07028"/>
          <p:cNvSpPr/>
          <p:nvPr/>
        </p:nvSpPr>
        <p:spPr>
          <a:xfrm>
            <a:off x="7397115" y="2413127"/>
            <a:ext cx="141135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92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907125E-757B-5560-83B3-D53998DE2D2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下列各项中加点字的意思和用法相同的一项是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备胡      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军礼见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．已而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细柳军        称善者久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．以河内守亚夫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将军  天子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．成礼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去            可得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犯邪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9666"/>
          <p:cNvSpPr/>
          <p:nvPr/>
        </p:nvSpPr>
        <p:spPr>
          <a:xfrm>
            <a:off x="9437053" y="2099231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93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0A5CDC-9E24-0E04-10D7-7537DA56674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59473"/>
            <a:ext cx="11148756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下列说法不正确的一项是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．本文选自司马迁的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史记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，司马迁是西汉时期伟大的历史学家、文学家。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．司马迁的著作有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史记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悲士不遇赋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报任安书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．课文开头先写文帝到霸上和棘门军营的情况，为下文写文帝在细柳营遭遇的情况做铺垫。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．文帝到霸上和棘门军营时均可长驱直入，而到细柳军营却是不得入，直至天子下诏书“亚夫乃传言开壁门”，可见细柳军营将士们目中无人。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ddabe"/>
          <p:cNvSpPr/>
          <p:nvPr/>
        </p:nvSpPr>
        <p:spPr>
          <a:xfrm>
            <a:off x="5765165" y="955993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54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8621066-3CF1-1397-2758-233460037E8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请把下面的句子翻译成现代汉语。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天子先驱至，不得入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于是上乃使使持节诏将军：“吾欲入劳军。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939725"/>
            <a:ext cx="10833100" cy="684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天子的先行引导的人员来到军营前，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被拦住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不得进入。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21053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于是，皇帝就派使臣手持符节下诏给周将军：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我要进军营慰劳军队。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96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DC732E4-4AF1-8430-0F61-1903383C754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壁门士吏谓从属车骑曰：“将军约，军中不得驱驰。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曩者霸上、棘门军，若儿戏耳，其将固可袭而虏也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30179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守营门的官兵对跟着文帝的车马随从说：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周将军规定，军营中不准纵马奔驰。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205877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先前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看到的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霸上、棘门的驻军，像儿戏罢了，他们的将军必定可以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袭击并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俘虏的。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85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464</TotalTime>
  <Words>1931</Words>
  <Application>Microsoft Office PowerPoint</Application>
  <PresentationFormat>宽屏</PresentationFormat>
  <Paragraphs>119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23</cp:revision>
  <dcterms:created xsi:type="dcterms:W3CDTF">2025-07-27T01:04:36Z</dcterms:created>
  <dcterms:modified xsi:type="dcterms:W3CDTF">2025-07-30T09:15:42Z</dcterms:modified>
</cp:coreProperties>
</file>