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5" r:id="rId6"/>
    <p:sldId id="874" r:id="rId7"/>
    <p:sldId id="876" r:id="rId8"/>
    <p:sldId id="877" r:id="rId9"/>
    <p:sldId id="878" r:id="rId10"/>
    <p:sldId id="879" r:id="rId11"/>
    <p:sldId id="885" r:id="rId12"/>
    <p:sldId id="880" r:id="rId13"/>
    <p:sldId id="881" r:id="rId14"/>
    <p:sldId id="873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18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专题学习活动　人无信不立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</a:t>
                  </a:r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年级 </a:t>
                  </a:r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29483"/>
            <a:ext cx="108077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班内决定开展以“诚信”为主题的语文专题学习活动，请你来参与下列环节。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［搜集诚信故事］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请写一个有关诚信故事的名字，并简单概述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99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679482"/>
            <a:ext cx="10833100" cy="38800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1668555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示例一：商鞅立木的故事。商鞅变法时，为了树立威信，下令在城门外立一根三丈长的木头，并许下诺言：谁能把这根木头搬到北门，重赏。终于有人站出来并将木头扛到了北门。商鞅重赏了他。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示例二：烽火戏诸侯的故事。周幽王为了逗妃子笑，点烽火，戏弄诸侯，结果当敌人来犯时，再点燃烽火，其他诸侯不来救援，自己被杀死。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98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3002"/>
            <a:ext cx="10807700" cy="3225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［新考法·微写作］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［评说诚信行为］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据报载：一名出租车司机在救助一位被一辆货车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已逃逸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撞伤的老人时，先让老人写下证明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证明不是自己撞的老人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，然后才救助老人，请你对这位出租车司机的行为加以评论。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要求：观点鲜明，说理透彻，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字以内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73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999569"/>
            <a:ext cx="10833100" cy="32398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1974126"/>
            <a:ext cx="10833100" cy="3234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示例一：司机的行为可以理解，因为当今社会诬陷好人的事情时有发生，司机在保护自己的前提下，依然心存善念，救助老人，是值得肯定的。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示例二：司机的行为不正确，因为人要常存善念，司机在救助他人之前，不应先考虑自己的利益，而应以救人为先，急人之所急。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 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71040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982223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1" y="2447233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专题学习活动　人无信不立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．［中华优秀传统文化］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学校开展“人无信不立”专题学习活动，请你完成以下任务。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人无信不立，鸟无翅不飞。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诚信，自古以来就是中华民族推崇的美德，流淌在中华儿女的血液之中，代代相传。我们倡导的诚信，就是要以诚待人、以信取人，说老实话、办老实事、做老实人。激发真诚的人格力量，以个人的遵信守诺，构建言行一致、诚信有序的社会，营造守信光荣、失信可耻的风尚，增强社会的凝聚力和向心力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2229483"/>
            <a:ext cx="108077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义我来辨］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下列词语的“信”与文段词语“守信光荣”中的“信”意思相同的一项是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．信口开河　　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．将信将疑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．言而有信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杳无音信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f27d"/>
          <p:cNvSpPr/>
          <p:nvPr/>
        </p:nvSpPr>
        <p:spPr>
          <a:xfrm>
            <a:off x="7752715" y="2959987"/>
            <a:ext cx="141135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［对联我来补］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结合活动主题，程鹏同学拟出一副对联布置会场，请帮他将这副对联补充完整，在横线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两处分别填入词语，最恰当的一项是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上联：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诚信善良，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勿忘松作范。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下联：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拼搏刻苦，治学当以竹为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立品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成功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师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立品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成功　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镜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fc5e"/>
          <p:cNvSpPr/>
          <p:nvPr/>
        </p:nvSpPr>
        <p:spPr>
          <a:xfrm>
            <a:off x="6108065" y="2727024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12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722361"/>
            <a:ext cx="10833100" cy="57996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［观点我来说］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你的同桌小王经常借他人物品不归还，有时甚至偷偷据为己有，请你劝说他改正这个坏习惯。为了让劝说更有说服力，请你至少引用一则有关“诚信”的名言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605248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示例：小王，你好。你知道吗，有一句名言说：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诚信是一个企业的生命，是做人的根本。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虽然这是商业领域的一句名言，但其实在我们的日常生活中，诚信也同样重要。它就像一面镜子，反映出一个人的品质和人格。诚信是人格的基石，是人生的通行证。我们中学生一定要诚实守信，借物品按时归还，我相信你一定可以做到的，对吗？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05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65654"/>
            <a:ext cx="10807700" cy="57806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．［核心素养·思维能力］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语文实践活动。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曾子烹彘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的故事流传千古，曾子的妻子准备去赶集，儿子在一旁哭闹着也要一起去。妻子说：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你在家待着，我回来了杀猪烧肉给你吃。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妻子从集市上回来后看见曾子正在磨刀准备杀猪。妻子马上制止他说：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我只不过是哄哄小孩玩的。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曾子说：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孩子是不能欺骗的。孩子年龄小，不懂世事，处处学习父母的样子，今天你欺骗他，是教他说谎话、欺骗别人。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妻子听了很后悔，于是和曾子一起杀猪烧肉给孩子吃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47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读了上则故事，你有哪些感想呢？请简述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938309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提示：围绕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言而有信，诚实待人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父母是孩子的第一任老师，言行举止会潜移默化地对孩子产生影响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知错能改也很可贵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三点作答，言之有理即可。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52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49.jpeg"/>
          <p:cNvPicPr/>
          <p:nvPr/>
        </p:nvPicPr>
        <p:blipFill>
          <a:blip r:embed="rId2"/>
          <a:stretch>
            <a:fillRect/>
          </a:stretch>
        </p:blipFill>
        <p:spPr>
          <a:xfrm>
            <a:off x="9113456" y="1070166"/>
            <a:ext cx="2126646" cy="205765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52018" y="2637917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漫画内容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52018" y="1070166"/>
            <a:ext cx="864743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仔细观察下面这幅漫画，请介绍漫画的画面内容，并写出漫画寓意。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要求：语意简明，句子通顺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9450" y="3257665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示例：内容：一位身穿印有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诚信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二字工作服的铁匠师傅站在铁砧旁，左手用钢钳夹着一块写有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承诺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二字的铁块，右手举着铁锤，铁块火星四溅。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寓意：依靠诚信打造承诺。只有讲求诚信的人，他的承诺才让人信服。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68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6C3CD349-C86C-4D9E-9F35-03EAE8CE02C5}" vid="{64FB1C92-030D-4367-BE1D-AF9036777D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三个</Template>
  <TotalTime>10</TotalTime>
  <Words>1100</Words>
  <Application>Microsoft Office PowerPoint</Application>
  <PresentationFormat>宽屏</PresentationFormat>
  <Paragraphs>38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5</cp:revision>
  <dcterms:created xsi:type="dcterms:W3CDTF">2025-07-29T03:48:58Z</dcterms:created>
  <dcterms:modified xsi:type="dcterms:W3CDTF">2025-07-30T04:23:35Z</dcterms:modified>
</cp:coreProperties>
</file>