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4" r:id="rId6"/>
    <p:sldId id="875" r:id="rId7"/>
    <p:sldId id="877" r:id="rId8"/>
    <p:sldId id="876" r:id="rId9"/>
    <p:sldId id="8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76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66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　学写传记　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</a:t>
                  </a:r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年级 </a:t>
                  </a:r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方法指导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文题展示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1" y="2163769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　学写传记　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3CDFA48-B839-6D66-AA61-71A85EC959B3}"/>
              </a:ext>
            </a:extLst>
          </p:cNvPr>
          <p:cNvGrpSpPr/>
          <p:nvPr/>
        </p:nvGrpSpPr>
        <p:grpSpPr>
          <a:xfrm>
            <a:off x="4706901" y="5629493"/>
            <a:ext cx="4476446" cy="640508"/>
            <a:chOff x="1145233" y="1930184"/>
            <a:chExt cx="4476446" cy="640508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CC5A756-1D98-DC64-3BFF-D44169B695F7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FEB673B5-3F92-6AD1-2075-7FB88B50BA8A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佳作赏析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0">
              <a:extLst>
                <a:ext uri="{FF2B5EF4-FFF2-40B4-BE49-F238E27FC236}">
                  <a16:creationId xmlns:a16="http://schemas.microsoft.com/office/drawing/2014/main" id="{6C9B1EEF-25F8-434E-96EC-55FCCFD1F65C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69722" y="643098"/>
            <a:ext cx="2037737" cy="745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方法指导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1431932"/>
            <a:ext cx="10807700" cy="424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0306" y="624810"/>
            <a:ext cx="2037737" cy="745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文题展示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从呱呱坠地到成长为一个少年学生，你已经有了十多年的人生经历。写一段自我介绍，回顾自己过去的经历，也说说自己对未来的想法。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字左右。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0306" y="624810"/>
            <a:ext cx="2037737" cy="745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佳作赏析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82244" y="1370207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李玲自传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本人小女孩一枚，现年十三岁，并非大家闺秀，其貌不扬，生于广西柳州市。祖籍浙江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为金庸之老乡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，却从未涉足此地。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四岁，随父进京，进入地科院幼儿园。人生地不熟，受小朋友之欺侮，常含泪缩于墙角，渐失爱动爱闹之习，胆小慎微，直至今日。记得当时住于一小院，母亲教之读幼儿书报，增长见闻，学习钢琴，后受益匪浅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05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19123"/>
            <a:ext cx="108077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六岁半入小学，甚欢乐。毕业后，考入北京八中。此地环境优美，令人心怡。同学大都多才，且全班关系和谐，老师深得学生之心。平日同学高谈阔论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吾班谓之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扯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，吾时常混于其中，其乐融融。吾不爱体育，便去打电脑看小说。生活充实学业得志，不亦乐乎！现升入初二，今后之事，还未可知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30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087"/>
            <a:ext cx="10833100" cy="45148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2788">
              <a:lnSpc>
                <a:spcPct val="130000"/>
              </a:lnSpc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从小到大爱好甚多，却无一成为特长。琴棋书画，只略知一二。小学时得过些奖：在市英语科技竞赛中，一、二、三等奖各获得过一次；在新加坡数学竞赛中获得过三等奖。中学后便一无所获。目前无大志，只把心胸豁达作为最高追求，喜爱金庸先生之《笑傲江湖》及李白、辛弃疾之诗词。愿今后不负自己及家长之望，小事开心，大事顺利，少出差错，足矣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19005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087"/>
            <a:ext cx="10833100" cy="4514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点评：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篇自我介绍语言十分简练，文中的小作者按时间顺序，重点叙述了自己三个时期的不同情况，即在幼儿园时期、小学时期和中学时期的情况，而且简要地叙述了自己的性格、爱好以及取得的成绩。可谓重点突出，详略得当。语言不仅简练，而且诙谐、生动。在充满朝气的文字中，一个多才多艺而又谦虚谨慎、健康向上而又幽默活泼的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阳光女孩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出现在读者面前，煞是惹人喜爱。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87325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6C3CD349-C86C-4D9E-9F35-03EAE8CE02C5}" vid="{64FB1C92-030D-4367-BE1D-AF9036777D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三个</Template>
  <TotalTime>30</TotalTime>
  <Words>483</Words>
  <Application>Microsoft Office PowerPoint</Application>
  <PresentationFormat>宽屏</PresentationFormat>
  <Paragraphs>21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3</cp:revision>
  <dcterms:created xsi:type="dcterms:W3CDTF">2025-07-29T03:01:19Z</dcterms:created>
  <dcterms:modified xsi:type="dcterms:W3CDTF">2025-07-30T07:39:40Z</dcterms:modified>
</cp:coreProperties>
</file>