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259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99" r:id="rId30"/>
    <p:sldId id="900" r:id="rId31"/>
    <p:sldId id="874" r:id="rId32"/>
    <p:sldId id="87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4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2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唐诗五首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13256"/>
            <a:ext cx="10807700" cy="3285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某班开展“走进中国诗词”专题学习活动。活动中有一些问题，请你参与解决。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为了掀起同学们学习古诗词的热潮，请你写一条宣传标语。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2b18e"/>
          <p:cNvSpPr/>
          <p:nvPr/>
        </p:nvSpPr>
        <p:spPr>
          <a:xfrm>
            <a:off x="681990" y="4545712"/>
            <a:ext cx="68310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示例：诵千古名句，传中华文化。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8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如果你是本次活动的组织者，你准备给四个小组分配怎样的任务？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第一组：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收集唐诗精品。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第二组：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第三组：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第四组：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收集诗人写诗的故事。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2d0f"/>
          <p:cNvSpPr/>
          <p:nvPr/>
        </p:nvSpPr>
        <p:spPr>
          <a:xfrm>
            <a:off x="2301240" y="4315079"/>
            <a:ext cx="35576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用诗歌写寄语。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7c66"/>
          <p:cNvSpPr/>
          <p:nvPr/>
        </p:nvSpPr>
        <p:spPr>
          <a:xfrm>
            <a:off x="2301240" y="3681095"/>
            <a:ext cx="47720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示例：开展诗歌比赛。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下面是李林同学写的关于阅读古诗词的好处的一段话，请你按照要求帮他修改。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读史使人明智，读诗使人灵秀。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学习古诗词不仅能使人脱离庸俗和低级趣味，变得更加文明、高雅，更重要的是能使人灵秀。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学习古诗词能改变一个人的性格，能陶冶一个人。学习古诗词犹如在花的世界中徜徉，观其色、闻其香，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能够不断地提高自己的视野，净化自己的灵魂，求得身体和精神上的健康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［甲］处句子语序不当，应改为：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endParaRPr lang="en-US" altLang="zh-CN" sz="32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3200" b="1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［乙］处句子成分残缺，应改为：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［丙］处句子有搭配不当的问题，应将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36504"/>
          <p:cNvSpPr/>
          <p:nvPr/>
        </p:nvSpPr>
        <p:spPr>
          <a:xfrm>
            <a:off x="1077278" y="5262960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开阔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c0629"/>
          <p:cNvSpPr/>
          <p:nvPr/>
        </p:nvSpPr>
        <p:spPr>
          <a:xfrm>
            <a:off x="8421053" y="4628976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提高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ec2d"/>
          <p:cNvSpPr/>
          <p:nvPr/>
        </p:nvSpPr>
        <p:spPr>
          <a:xfrm>
            <a:off x="669290" y="3994992"/>
            <a:ext cx="67199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个人的性格，能陶冶一个人的情操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A_b6382"/>
          <p:cNvSpPr/>
          <p:nvPr/>
        </p:nvSpPr>
        <p:spPr>
          <a:xfrm>
            <a:off x="7197090" y="3361008"/>
            <a:ext cx="42720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学习古诗词能改变一</a:t>
            </a:r>
            <a:endParaRPr lang="zh-CN" altLang="en-US"/>
          </a:p>
        </p:txBody>
      </p:sp>
      <p:sp>
        <p:nvSpPr>
          <p:cNvPr id="5" name="A_9eff1"/>
          <p:cNvSpPr/>
          <p:nvPr/>
        </p:nvSpPr>
        <p:spPr>
          <a:xfrm>
            <a:off x="669290" y="2727024"/>
            <a:ext cx="26400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文明、高雅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698f"/>
          <p:cNvSpPr/>
          <p:nvPr/>
        </p:nvSpPr>
        <p:spPr>
          <a:xfrm>
            <a:off x="669290" y="2093040"/>
            <a:ext cx="1163650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人灵秀，更重要的是能使人脱离庸俗和低级趣味，变得更加</a:t>
            </a:r>
            <a:endParaRPr lang="zh-CN" altLang="en-US"/>
          </a:p>
        </p:txBody>
      </p:sp>
      <p:sp>
        <p:nvSpPr>
          <p:cNvPr id="3" name="A_fe276"/>
          <p:cNvSpPr/>
          <p:nvPr/>
        </p:nvSpPr>
        <p:spPr>
          <a:xfrm>
            <a:off x="7197090" y="1459056"/>
            <a:ext cx="42720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学习古诗词不仅能使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阅读课内古诗，回答问题。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野望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首联“望”字意蕴丰富，请简析它的双重意蕴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18686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既写诗人眺望之意，又暗指诗人内心的期望，希望觅得知音，得到理解、赏识和重用。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请用生动的语言描绘诗句“树树皆秋色，山山唯落晖”的画面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这首诗表达了作者怎样的思想感情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29406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示例：秋的手掌抚过每一株树木，黄叶纷飞，层林尽染。落日西沉，红霞映天，余晖铺洒在每一座山头上，天地被渲染得一派静穆和安详。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82830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表达了诗人百无聊赖的彷徨、苦闷心情和在现实中孤独无依，只好追怀古人的落寞、怅惘心绪。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69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黄鹤楼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“昔人已乘黄鹤去，此地空余黄鹤楼”抒发了诗人怎样的感慨？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4c3ba"/>
          <p:cNvSpPr/>
          <p:nvPr/>
        </p:nvSpPr>
        <p:spPr>
          <a:xfrm>
            <a:off x="681990" y="4260811"/>
            <a:ext cx="72390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对人去楼空、物是人非的强烈感慨。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4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诗歌中有两个“空”字，请结合诗意进行赏析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诗歌前两联有实写，有虚写，请对此作简要赏析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341529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只，只有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的意思，强调空间上的虚无，写的是仙人已离去，只剩下空空的黄鹤楼和诗人自己，这个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让人产生孤独之感，重在写景；第二个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空空的，空荡荡的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的意思，强调时间上的邈远，表达的是自己漂泊在外的孤独、寂寞和惆怅，重在抒情。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514210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一、二联虚实结合，暗含对岁月悠悠，世事苍茫，今昔变化巨大的感慨，抒发了作者寂寞之感。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1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使至塞上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“征蓬出汉塞，归雁入胡天”两句是如何做到情景交融的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66672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示例：随风而去的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征蓬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和进入胡天的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，也是远赴边塞的诗人自己的写照；诗人以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蓬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自比，说自己像随风而去的蓬草一样出临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汉塞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，像振翅北飞的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归雁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一样进入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胡天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，从中透露出诗人内心幽微难言的激愤抑郁的情感。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意近即可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04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用生动的语言，描绘“大漠孤烟直，长河落日圆”展示的“千古壮观”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191527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示例：黄沙莽莽，无边无际。昂首看天，天空没有一丝云影。不见草木，断绝行旅。极目远眺，但见天尽头有一缕孤烟在升腾，傍晚，落日低垂河面，河水闪着粼粼的波光。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00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唐诗五首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山川之美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“直”和“圆”两字历来为人称道，说说这两个字为什么用得好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字表现了大漠孤烟的劲拔、坚毅之美；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字给人以亲切温暖而又苍茫的感觉。两字准确地描写了沙漠的景象，画面开阔，意境雄浑，而且表现了作者深切的感受。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390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7738" y="1344391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渡荆门送别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标题中“送别”二字应该怎样理解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259828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送别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是说故乡的水恋恋不舍，满怀深情地一路送诗人远行，从另一角度显现出诗人浓浓的思乡之情。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7738" y="3937793"/>
            <a:ext cx="10833100" cy="13726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“山随平野尽，江入大荒流”这句运用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的修辞手法，展现了一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的景象。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8c1a"/>
          <p:cNvSpPr/>
          <p:nvPr/>
        </p:nvSpPr>
        <p:spPr>
          <a:xfrm>
            <a:off x="4021818" y="4668297"/>
            <a:ext cx="54594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雄伟壮阔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雄奇壮美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413d7"/>
          <p:cNvSpPr/>
          <p:nvPr/>
        </p:nvSpPr>
        <p:spPr>
          <a:xfrm>
            <a:off x="8902013" y="4034313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8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97154" y="447803"/>
            <a:ext cx="10833100" cy="6285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对《渡荆门送别》赏析不正确的一项是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．“山随平野尽，江入大荒流”是写景名句。这好比电影摄像镜头摄下的一组画面，给人以流动感和空间感。“随”字将静止的山岭摹状出活动的趋向。“入”字力透纸背，写出了大江的气势。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．颈联以水中明月如镜反衬江水的平静，以天上彩云构成海市蜃楼衬托出江岸的辽阔，天空的高远，艺术效果十分强烈。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．“怜”故乡水的原是诗人，却说故乡之水怀着深情厚意，万里送行舟，恋恋不舍地一路送“我”远行，巧妙的构思越发显出自己的思乡深情，真所谓言有尽而情无穷。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2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．这首诗意境清雅，风格纤细，形象奇伟，想象瑰丽，且以小见大，以一当十，容量丰富，描绘出长江中下游一带数千里的山势和水势，具有高度集中的艺术概括力。</a:t>
            </a:r>
            <a:endParaRPr lang="zh-CN" altLang="zh-CN" sz="2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0cd05"/>
          <p:cNvSpPr/>
          <p:nvPr/>
        </p:nvSpPr>
        <p:spPr>
          <a:xfrm>
            <a:off x="6998907" y="544323"/>
            <a:ext cx="1241488" cy="463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41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古人写诗讲究炼字，常有一字传神之妙，试简要分析“山随平野尽”中“随”字的表达效果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3819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字化静为动，将静止的群山写活了，写出了群山随着平原的出现而不复见的景象，给人以流动感与空间感，形象地描绘了诗人渡过荆门后所见的壮阔景象，表达了诗人的喜悦心情。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09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钱塘湖春行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从哪些词语可以看出诗中描写的是初春的景象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“几处”“谁家”两个词语，能否换成“处处”“家家”？为什么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272346"/>
            <a:ext cx="7907934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早莺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新燕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乱花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浅草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195449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说明早莺尚少，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谁家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犹言某家。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几处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谁家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既突出早春特征，又富有情趣。如果换成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处处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家家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，则不能突出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早春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特征，也缺乏情趣。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20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下面对《钱塘湖春行》一诗的赏析，不正确的一项是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．首联点题，交代游踪，从大处落笔，简单勾画出西湖早春的轮廓。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．颈联中用“没马蹄”写出了西子湖畔春草深密，绿色醉人的景象。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．尾联“行不足”，说明诗人余兴未尽，陶醉在这美好的湖光山色中。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．这首诗描写了西湖的明媚春光，抒发了诗人的喜悦之情。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66629"/>
          <p:cNvSpPr/>
          <p:nvPr/>
        </p:nvSpPr>
        <p:spPr>
          <a:xfrm>
            <a:off x="804228" y="1452865"/>
            <a:ext cx="13891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7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阅读古诗词，回答问题。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［甲］钱塘湖春行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［唐］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孤山寺北贾亭西，水面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平云脚低。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几处早莺争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，谁家新燕啄春泥。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乱花渐欲迷人眼，浅草才能没马蹄。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最爱湖东行不足，绿杨阴里白沙堤。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24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［乙］行香子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［北宋］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秦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树绕村庄，水满陂塘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。倚东风，豪兴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徉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。小园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，收尽春光。</a:t>
            </a:r>
            <a:r>
              <a:rPr lang="zh-CN" altLang="zh-CN" sz="3200" b="1" u="wavy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有桃花红李花白菜花黄。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远远围墙，隐隐茅堂。飏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青旗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，流水桥旁。偶然乘兴，步过东冈。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正莺儿啼，燕儿舞，蝶儿忙。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陂塘：池塘。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飏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：飞扬，飘扬。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青旗：酒店门口挂的青色酒幌。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3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679450" y="5914670"/>
            <a:ext cx="4943982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有桃花红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李花白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菜花黄。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7738" y="3901811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有桃花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红李花白菜花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7738" y="60860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水面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平云脚低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几处早莺争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暖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暖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豪兴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徉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徜徉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小园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几许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b516f"/>
          <p:cNvSpPr/>
          <p:nvPr/>
        </p:nvSpPr>
        <p:spPr>
          <a:xfrm>
            <a:off x="6286691" y="3241058"/>
            <a:ext cx="518960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多少，这里表示园子不大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4df70"/>
          <p:cNvSpPr/>
          <p:nvPr/>
        </p:nvSpPr>
        <p:spPr>
          <a:xfrm>
            <a:off x="6286691" y="2607074"/>
            <a:ext cx="47816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闲游，安闲自在地步行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0dc3b"/>
          <p:cNvSpPr/>
          <p:nvPr/>
        </p:nvSpPr>
        <p:spPr>
          <a:xfrm>
            <a:off x="6291453" y="1973090"/>
            <a:ext cx="233369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向阳的树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9afd"/>
          <p:cNvSpPr/>
          <p:nvPr/>
        </p:nvSpPr>
        <p:spPr>
          <a:xfrm>
            <a:off x="5867591" y="1339106"/>
            <a:ext cx="15177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刚刚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9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乱花渐欲迷人眼，浅草才能没马蹄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正莺儿啼，燕儿舞，蝶儿忙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7856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色彩斑斓的春花慢慢地要使人感到眼花缭乱，浅浅的绿草刚刚能够遮没马蹄。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780164"/>
            <a:ext cx="955582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莺儿鸣啼，燕儿飞舞，蝶儿匆忙，一派大好春光。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92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给下列加点的字注音。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皋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徙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倚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犊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薇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萋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候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燕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荆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堤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A_fbffe"/>
          <p:cNvSpPr/>
          <p:nvPr/>
        </p:nvSpPr>
        <p:spPr>
          <a:xfrm>
            <a:off x="6540892" y="5262960"/>
            <a:ext cx="11414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6" name="A_5827d"/>
          <p:cNvSpPr/>
          <p:nvPr/>
        </p:nvSpPr>
        <p:spPr>
          <a:xfrm>
            <a:off x="1977096" y="5262960"/>
            <a:ext cx="14796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5" name="A_5c9a9"/>
          <p:cNvSpPr/>
          <p:nvPr/>
        </p:nvSpPr>
        <p:spPr>
          <a:xfrm>
            <a:off x="6540892" y="4628976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4" name="A_fc659"/>
          <p:cNvSpPr/>
          <p:nvPr/>
        </p:nvSpPr>
        <p:spPr>
          <a:xfrm>
            <a:off x="1977096" y="4628976"/>
            <a:ext cx="13669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3" name="A_b5463"/>
          <p:cNvSpPr/>
          <p:nvPr/>
        </p:nvSpPr>
        <p:spPr>
          <a:xfrm>
            <a:off x="6540892" y="3994992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2" name="A_4b0c7"/>
          <p:cNvSpPr/>
          <p:nvPr/>
        </p:nvSpPr>
        <p:spPr>
          <a:xfrm>
            <a:off x="1977096" y="3994992"/>
            <a:ext cx="11414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1" name="A_272f1"/>
          <p:cNvSpPr/>
          <p:nvPr/>
        </p:nvSpPr>
        <p:spPr>
          <a:xfrm>
            <a:off x="6540892" y="3361008"/>
            <a:ext cx="12097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0" name="A_339f8"/>
          <p:cNvSpPr/>
          <p:nvPr/>
        </p:nvSpPr>
        <p:spPr>
          <a:xfrm>
            <a:off x="1977096" y="3361008"/>
            <a:ext cx="13224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9" name="A_3305c"/>
          <p:cNvSpPr/>
          <p:nvPr/>
        </p:nvSpPr>
        <p:spPr>
          <a:xfrm>
            <a:off x="6540892" y="2727024"/>
            <a:ext cx="11414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8" name="A_1973a"/>
          <p:cNvSpPr/>
          <p:nvPr/>
        </p:nvSpPr>
        <p:spPr>
          <a:xfrm>
            <a:off x="1977096" y="2727024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7" name="A_ce886"/>
          <p:cNvSpPr/>
          <p:nvPr/>
        </p:nvSpPr>
        <p:spPr>
          <a:xfrm>
            <a:off x="6540892" y="2093040"/>
            <a:ext cx="11414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16" name="A_c9189"/>
          <p:cNvSpPr/>
          <p:nvPr/>
        </p:nvSpPr>
        <p:spPr>
          <a:xfrm>
            <a:off x="1977096" y="2093040"/>
            <a:ext cx="13224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25" grpId="0" animBg="1"/>
      <p:bldP spid="24" grpId="0" animBg="1"/>
      <p:bldP spid="23" grpId="0" animBg="1"/>
      <p:bldP spid="22" grpId="0" animBg="1"/>
      <p:bldP spid="21" grpId="0" animBg="1"/>
      <p:bldP spid="20" grpId="0" animBg="1"/>
      <p:bldP spid="19" grpId="0" animBg="1"/>
      <p:bldP spid="18" grpId="0" animBg="1"/>
      <p:bldP spid="17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［甲］［乙］两诗词运用什么表现手法，通过描绘春日图景，表达了作者什么思想感情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［甲］［乙］两诗词运用借景抒情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融情于景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寄情于景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的表现手法，通过描绘春日图景，表达了作者喜爱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热爱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和赞美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愉悦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6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1362087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．［核心素养·文化自信］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大自然神奇而伟大，孕育了许多美好的事物。现在让我们“走进经典，感受自然之美”。请根据下面诗句写的景物，猜猜描写的季节。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风吹柳花满店香，吴姬压酒劝客尝。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六出飞花入户时，坐看青竹变琼枝。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树阴满地日当午，梦觉流莺时一声。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停车坐爱枫林晚，霜叶红于二月花。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_51cad"/>
          <p:cNvSpPr/>
          <p:nvPr/>
        </p:nvSpPr>
        <p:spPr>
          <a:xfrm>
            <a:off x="7805103" y="5276579"/>
            <a:ext cx="1527237" cy="509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秋天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540b5"/>
          <p:cNvSpPr/>
          <p:nvPr/>
        </p:nvSpPr>
        <p:spPr>
          <a:xfrm>
            <a:off x="7805103" y="4628527"/>
            <a:ext cx="152723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夏天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ad1e7"/>
          <p:cNvSpPr/>
          <p:nvPr/>
        </p:nvSpPr>
        <p:spPr>
          <a:xfrm>
            <a:off x="7805103" y="3994543"/>
            <a:ext cx="152723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冬天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A_4f277"/>
          <p:cNvSpPr/>
          <p:nvPr/>
        </p:nvSpPr>
        <p:spPr>
          <a:xfrm>
            <a:off x="7805103" y="3360559"/>
            <a:ext cx="152723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春天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东皋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薄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晴川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汉阳树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日暮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乡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何处是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出汉塞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落日圆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44d5"/>
          <p:cNvSpPr/>
          <p:nvPr/>
        </p:nvSpPr>
        <p:spPr>
          <a:xfrm>
            <a:off x="3352165" y="4949063"/>
            <a:ext cx="1935226" cy="509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指黄河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24cf"/>
          <p:cNvSpPr/>
          <p:nvPr/>
        </p:nvSpPr>
        <p:spPr>
          <a:xfrm>
            <a:off x="3352165" y="4315079"/>
            <a:ext cx="80550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飘飞的蓬草，古诗中常用来比喻远行之人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93dd"/>
          <p:cNvSpPr/>
          <p:nvPr/>
        </p:nvSpPr>
        <p:spPr>
          <a:xfrm>
            <a:off x="4168140" y="3681095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故乡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3b6c"/>
          <p:cNvSpPr/>
          <p:nvPr/>
        </p:nvSpPr>
        <p:spPr>
          <a:xfrm>
            <a:off x="4168140" y="3047111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分明的样子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9bf3"/>
          <p:cNvSpPr/>
          <p:nvPr/>
        </p:nvSpPr>
        <p:spPr>
          <a:xfrm>
            <a:off x="3334703" y="2413127"/>
            <a:ext cx="1527238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接近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51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下列加点词的古今意思相同的一项是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．仍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故乡水，万里送行舟。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．大漠孤烟直，长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落日圆。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欲问边，属国过居延。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牧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人驱犊返，猎马带禽归。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A_86e42"/>
          <p:cNvSpPr/>
          <p:nvPr/>
        </p:nvSpPr>
        <p:spPr>
          <a:xfrm>
            <a:off x="7943215" y="2099231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2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按要求默写句子。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王绩在《野望》中引用典故，表现自己身处乱世，前途无望，孤独抑郁的句子是：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《黄鹤楼》一诗中情景交融，抒发游子悲苦的思乡之情的诗句是：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王维的《使至塞上》中，抓住沙漠中的典型景物进行刻画，描写了塞外奇特壮丽的风光的名句是：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66017"/>
          <p:cNvSpPr/>
          <p:nvPr/>
        </p:nvSpPr>
        <p:spPr>
          <a:xfrm>
            <a:off x="738262" y="5519399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长河落日圆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e94de"/>
          <p:cNvSpPr/>
          <p:nvPr/>
        </p:nvSpPr>
        <p:spPr>
          <a:xfrm>
            <a:off x="8574430" y="4885415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大漠孤烟直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53271"/>
          <p:cNvSpPr/>
          <p:nvPr/>
        </p:nvSpPr>
        <p:spPr>
          <a:xfrm>
            <a:off x="6641417" y="3617447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烟波江上使人愁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6912"/>
          <p:cNvSpPr/>
          <p:nvPr/>
        </p:nvSpPr>
        <p:spPr>
          <a:xfrm>
            <a:off x="2806334" y="3617447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日暮乡关何处是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06ce"/>
          <p:cNvSpPr/>
          <p:nvPr/>
        </p:nvSpPr>
        <p:spPr>
          <a:xfrm>
            <a:off x="8433754" y="2349479"/>
            <a:ext cx="27321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长歌怀采薇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9e9a"/>
          <p:cNvSpPr/>
          <p:nvPr/>
        </p:nvSpPr>
        <p:spPr>
          <a:xfrm>
            <a:off x="5683330" y="2349479"/>
            <a:ext cx="27321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相顾无相识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8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《渡荆门送别》中以游动的视角写出了渡过荆门进入楚地的壮阔景象的诗句是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白居易在《钱塘湖春行》中抓住早春特点描写花草的优美诗句是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12fa"/>
          <p:cNvSpPr/>
          <p:nvPr/>
        </p:nvSpPr>
        <p:spPr>
          <a:xfrm>
            <a:off x="6590801" y="4321271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浅草才能没马蹄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401f"/>
          <p:cNvSpPr/>
          <p:nvPr/>
        </p:nvSpPr>
        <p:spPr>
          <a:xfrm>
            <a:off x="2918830" y="4321271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乱花渐欲迷人眼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1f1f"/>
          <p:cNvSpPr/>
          <p:nvPr/>
        </p:nvSpPr>
        <p:spPr>
          <a:xfrm>
            <a:off x="8084649" y="3053303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江入大荒流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cb9c"/>
          <p:cNvSpPr/>
          <p:nvPr/>
        </p:nvSpPr>
        <p:spPr>
          <a:xfrm>
            <a:off x="5352498" y="3053303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山随平野尽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06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《野望》的作者是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，字无功，号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代诗人。“野望”的意思是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崔颢，唐朝诗人。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是其代表作。“黄鹤一去不复返，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”是其中的名句。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王维，字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诗人，属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诗派，他的田园诗有独特的动人之处。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efc96"/>
          <p:cNvSpPr/>
          <p:nvPr/>
        </p:nvSpPr>
        <p:spPr>
          <a:xfrm>
            <a:off x="7144361" y="4570768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山水田园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a4aef"/>
          <p:cNvSpPr/>
          <p:nvPr/>
        </p:nvSpPr>
        <p:spPr>
          <a:xfrm>
            <a:off x="4195128" y="4570768"/>
            <a:ext cx="11922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f2d4c"/>
          <p:cNvSpPr/>
          <p:nvPr/>
        </p:nvSpPr>
        <p:spPr>
          <a:xfrm>
            <a:off x="2787015" y="4570768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摩诘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ecdb8"/>
          <p:cNvSpPr/>
          <p:nvPr/>
        </p:nvSpPr>
        <p:spPr>
          <a:xfrm>
            <a:off x="2313940" y="3936784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白云千载空悠悠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9a050"/>
          <p:cNvSpPr/>
          <p:nvPr/>
        </p:nvSpPr>
        <p:spPr>
          <a:xfrm>
            <a:off x="4903978" y="3302800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黄鹤楼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247f"/>
          <p:cNvSpPr/>
          <p:nvPr/>
        </p:nvSpPr>
        <p:spPr>
          <a:xfrm>
            <a:off x="5173059" y="2668816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眺望原野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f88f"/>
          <p:cNvSpPr/>
          <p:nvPr/>
        </p:nvSpPr>
        <p:spPr>
          <a:xfrm>
            <a:off x="9865995" y="2034832"/>
            <a:ext cx="12129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c9f5"/>
          <p:cNvSpPr/>
          <p:nvPr/>
        </p:nvSpPr>
        <p:spPr>
          <a:xfrm>
            <a:off x="8081359" y="2034832"/>
            <a:ext cx="1916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东皋子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aa2b7"/>
          <p:cNvSpPr/>
          <p:nvPr/>
        </p:nvSpPr>
        <p:spPr>
          <a:xfrm>
            <a:off x="4418965" y="2034832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王绩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7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《渡荆门送别》选自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，作者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代著名的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诗人，有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之称。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白居易，字</a:t>
            </a:r>
            <a:r>
              <a:rPr lang="zh-CN" altLang="zh-CN" sz="3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3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晚年号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，著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ee5b9"/>
          <p:cNvSpPr/>
          <p:nvPr/>
        </p:nvSpPr>
        <p:spPr>
          <a:xfrm>
            <a:off x="1163206" y="4321271"/>
            <a:ext cx="2732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白氏长庆集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e9859"/>
          <p:cNvSpPr/>
          <p:nvPr/>
        </p:nvSpPr>
        <p:spPr>
          <a:xfrm>
            <a:off x="6876234" y="3687287"/>
            <a:ext cx="3051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香山居士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c3032"/>
          <p:cNvSpPr/>
          <p:nvPr/>
        </p:nvSpPr>
        <p:spPr>
          <a:xfrm>
            <a:off x="3362866" y="3687287"/>
            <a:ext cx="18764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乐天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f2fe"/>
          <p:cNvSpPr/>
          <p:nvPr/>
        </p:nvSpPr>
        <p:spPr>
          <a:xfrm>
            <a:off x="7101279" y="3053303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诗仙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f825"/>
          <p:cNvSpPr/>
          <p:nvPr/>
        </p:nvSpPr>
        <p:spPr>
          <a:xfrm>
            <a:off x="3139028" y="3053303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浪漫主义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dccf"/>
          <p:cNvSpPr/>
          <p:nvPr/>
        </p:nvSpPr>
        <p:spPr>
          <a:xfrm>
            <a:off x="613018" y="3053303"/>
            <a:ext cx="12129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55944"/>
          <p:cNvSpPr/>
          <p:nvPr/>
        </p:nvSpPr>
        <p:spPr>
          <a:xfrm>
            <a:off x="9345564" y="2419319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李白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bcc5f"/>
          <p:cNvSpPr/>
          <p:nvPr/>
        </p:nvSpPr>
        <p:spPr>
          <a:xfrm>
            <a:off x="5330254" y="2419319"/>
            <a:ext cx="27321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李白集校注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8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76</TotalTime>
  <Words>2801</Words>
  <Application>Microsoft Office PowerPoint</Application>
  <PresentationFormat>宽屏</PresentationFormat>
  <Paragraphs>221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11</cp:revision>
  <dcterms:created xsi:type="dcterms:W3CDTF">2025-07-29T03:08:59Z</dcterms:created>
  <dcterms:modified xsi:type="dcterms:W3CDTF">2025-07-30T08:23:04Z</dcterms:modified>
</cp:coreProperties>
</file>