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259" r:id="rId6"/>
    <p:sldId id="875" r:id="rId7"/>
    <p:sldId id="876" r:id="rId8"/>
    <p:sldId id="873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235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110" y="77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课题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金属材料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6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 smtClean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语 文</a:t>
                  </a:r>
                  <a:endParaRPr lang="zh-CN" altLang="en-US" sz="4200" b="1" dirty="0"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</a:t>
                  </a:r>
                  <a:r>
                    <a:rPr lang="zh-CN" altLang="en-US" sz="2000" b="1" spc="300" dirty="0" smtClean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年级 </a:t>
                  </a:r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人教版</a:t>
                  </a: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858257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697757" y="3864042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方法指导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697757" y="4817159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文题展示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1" y="2227777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任务　新闻采访与新闻写作　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697757" y="5767471"/>
            <a:ext cx="4476446" cy="640508"/>
            <a:chOff x="1145233" y="1930184"/>
            <a:chExt cx="4476446" cy="640508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TextBox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佳作赏析</a:t>
              </a:r>
            </a:p>
          </p:txBody>
        </p:sp>
        <p:sp>
          <p:nvSpPr>
            <p:cNvPr id="19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5C9A6C82-793B-603F-66BC-35B3065FD726}"/>
              </a:ext>
            </a:extLst>
          </p:cNvPr>
          <p:cNvSpPr txBox="1">
            <a:spLocks/>
          </p:cNvSpPr>
          <p:nvPr/>
        </p:nvSpPr>
        <p:spPr>
          <a:xfrm>
            <a:off x="381000" y="638038"/>
            <a:ext cx="11430000" cy="725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方法指导</a:t>
            </a:r>
            <a:endParaRPr lang="zh-CN" altLang="zh-CN" sz="3600" dirty="0">
              <a:solidFill>
                <a:srgbClr val="000000"/>
              </a:solidFill>
              <a:effectLst/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image22.jpeg"/>
          <p:cNvPicPr>
            <a:picLocks noChangeAspect="1"/>
          </p:cNvPicPr>
          <p:nvPr/>
        </p:nvPicPr>
        <p:blipFill rotWithShape="1">
          <a:blip r:embed="rId2"/>
          <a:srcRect b="62200"/>
          <a:stretch/>
        </p:blipFill>
        <p:spPr>
          <a:xfrm>
            <a:off x="692150" y="1716000"/>
            <a:ext cx="10807700" cy="36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2.jpeg"/>
          <p:cNvPicPr>
            <a:picLocks noChangeAspect="1"/>
          </p:cNvPicPr>
          <p:nvPr/>
        </p:nvPicPr>
        <p:blipFill rotWithShape="1">
          <a:blip r:embed="rId2"/>
          <a:srcRect t="37400"/>
          <a:stretch/>
        </p:blipFill>
        <p:spPr>
          <a:xfrm>
            <a:off x="1344168" y="782900"/>
            <a:ext cx="10045954" cy="5664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379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3EFD052C-C7B5-1FA3-DFD6-3C52BCE4B216}"/>
              </a:ext>
            </a:extLst>
          </p:cNvPr>
          <p:cNvSpPr txBox="1">
            <a:spLocks/>
          </p:cNvSpPr>
          <p:nvPr/>
        </p:nvSpPr>
        <p:spPr>
          <a:xfrm>
            <a:off x="381000" y="546598"/>
            <a:ext cx="11430000" cy="725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文题展示</a:t>
            </a:r>
            <a:endParaRPr lang="zh-CN" altLang="zh-CN" sz="3600" dirty="0">
              <a:solidFill>
                <a:srgbClr val="000000"/>
              </a:solidFill>
              <a:effectLst/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2962974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808990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请每位同学根据自己搜集的新闻素材，参考“方法指导”，写一则消息。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2712" y="714424"/>
            <a:ext cx="2037737" cy="812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6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佳作赏析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1379994"/>
            <a:ext cx="108331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潍坊中学举行教职工运动会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808990"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日下午，潍坊中学教职工运动会在全校师生的呐喊助威声中隆重开幕。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螃蟹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折返接力跑乐趣横溢，参赛者配合默契，奋力拼搏，场外的加油声、欢笑声响彻云霄。花毽掷准不仅是一项技术，更是一项艺术。参赛者屏气凝神，一出手就是一道漂亮的五彩弧线，花毽入篮的一瞬间，震耳欲聋的欢呼声霍然响起。最后，各工会小组的教职工代表满面含笑，上台领取了奖品。本次活动愉悦了教职工的身心，加强了教职工间的合作，发扬了教职工的文明友善作风，体现了学校教职工的和谐敬业精神</a:t>
            </a:r>
            <a:r>
              <a:rPr lang="zh-CN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5112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2262"/>
            <a:ext cx="10833100" cy="32344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2788">
              <a:lnSpc>
                <a:spcPct val="130000"/>
              </a:lnSpc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点评：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则消息的标题高度概括了主要事件，导语概括报道了事件发生的时间、氛围、地点。语言简练，表达清晰。主体部分报道了运动会的比赛项目、氛围及颁奖等，让读者明白了运动会的具体内容。结语总结了这次运动会的意义，言简意赅。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577138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8F63F166-D874-45F0-8030-5F3C8EDF0CEB}" vid="{4732C8E6-CB43-4E91-95D8-7ED5984B6DC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</Template>
  <TotalTime>11</TotalTime>
  <Words>257</Words>
  <Application>Microsoft Office PowerPoint</Application>
  <PresentationFormat>宽屏</PresentationFormat>
  <Paragraphs>18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NEU-BZ</vt:lpstr>
      <vt:lpstr>等线</vt:lpstr>
      <vt:lpstr>等线 Light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</dc:creator>
  <cp:lastModifiedBy>A</cp:lastModifiedBy>
  <cp:revision>2</cp:revision>
  <dcterms:created xsi:type="dcterms:W3CDTF">2025-07-29T02:25:55Z</dcterms:created>
  <dcterms:modified xsi:type="dcterms:W3CDTF">2025-07-29T02:37:07Z</dcterms:modified>
</cp:coreProperties>
</file>