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　表达要得体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　表达要得体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870536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2001142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写作方法指导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646676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文题展示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第六单元　品格志趣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5429459"/>
            <a:ext cx="4476446" cy="640508"/>
            <a:chOff x="1145233" y="1930184"/>
            <a:chExt cx="4476446" cy="64050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佳作赏析</a:t>
              </a: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DF2A4C8-8C11-C16B-47FB-074C3E80D620}"/>
              </a:ext>
            </a:extLst>
          </p:cNvPr>
          <p:cNvSpPr txBox="1">
            <a:spLocks noChangeAspect="1"/>
          </p:cNvSpPr>
          <p:nvPr/>
        </p:nvSpPr>
        <p:spPr>
          <a:xfrm>
            <a:off x="310740" y="628352"/>
            <a:ext cx="3818808" cy="673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/>
              <a:t>写作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方法指导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95.jpeg">
            <a:extLst>
              <a:ext uri="{FF2B5EF4-FFF2-40B4-BE49-F238E27FC236}">
                <a16:creationId xmlns:a16="http://schemas.microsoft.com/office/drawing/2014/main" id="{13ADEA9F-10A5-279A-3335-631D59872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26" y="1766728"/>
            <a:ext cx="11229947" cy="332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1349BA9-0A1F-E204-003E-D8183A919959}"/>
              </a:ext>
            </a:extLst>
          </p:cNvPr>
          <p:cNvSpPr txBox="1">
            <a:spLocks noChangeAspect="1"/>
          </p:cNvSpPr>
          <p:nvPr/>
        </p:nvSpPr>
        <p:spPr>
          <a:xfrm>
            <a:off x="384483" y="702094"/>
            <a:ext cx="2196485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文题展示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758570-E2DE-3486-C660-16BF0D0FF43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在“环境保护月”活动中，你所在的班级将向全校师生发出倡议，倡导节约、低碳、环保的理念。请以班级的名义写一份倡议书。不少于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5177E7E-6DE1-9FC9-2FAB-FFD8DE329FFE}"/>
              </a:ext>
            </a:extLst>
          </p:cNvPr>
          <p:cNvSpPr txBox="1">
            <a:spLocks noChangeAspect="1"/>
          </p:cNvSpPr>
          <p:nvPr/>
        </p:nvSpPr>
        <p:spPr>
          <a:xfrm>
            <a:off x="310740" y="643101"/>
            <a:ext cx="2093247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佳作赏析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16EDEC-8859-B299-04A5-F094D3DCCB3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1597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环保倡议书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敬爱的老师们、亲爱的同学们：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们好！蓝天碧水、阳光明媚、鸟语花香、空气清新是我们梦寐以求的优美家园，但是废气、污水、白色垃圾、重金属侵蚀了她，环境污染已危及人类的健康与生存。为了增强大家的环境保护意识，让班级、校园环境更加整洁靓丽，建立资源节约型和环境友好型校园，我们班向师生们提出如下倡议：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451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24351DD-7792-6A3F-0A2A-21ABBE5A72F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0268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树立绿色文明理念，自觉关心环境状况，把个人环保行为视为个人文明修养的组成部分。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不乱扔垃圾、果皮纸屑，不随地吐痰，不随意采摘校园的一草一木，爱护公共绿地。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爱护仪器、设备和公物，使设备始终保持完好状态，尽力减少损坏维修。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节约用水，珍惜水资源，减少水污染；节约用电，做到人走灯灭，光线充足时不要开灯，避免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白昼灯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长明灯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情况的发生，微机室电脑用后及时关机。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859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907127-87DF-2DD0-ECF1-C843D6AC199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21881"/>
            <a:ext cx="10833100" cy="5765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节约用纸，尽量少用餐巾纸，草稿纸等尽量两面用。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生活节俭，不随意浪费粮食，不剩饭，培养良好的生活习惯。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尽量少用塑料袋、一次性纸杯、塑料杯。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从我做起，号召全校同学树立环境保护意识，为创建绿色和谐校园出自己的一份力。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历览前贤国与家，成由勤俭败由奢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中华民族历来倡导勤俭，父母老师也再三强调环境保护的重要性。让我们义不容辞地承担各自的使命，树立环境保护意识，养成节约资源的习惯，从我做起，从点滴小事做起，为共建资源节约型和环境友好型的和谐校园而努力！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八年级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班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××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××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××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055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9FB6DA4-8032-EE3D-22B1-B3CE9F320A4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点评：</a:t>
            </a:r>
            <a:r>
              <a:rPr lang="zh-CN" altLang="en-US" sz="32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这份环保倡议书形式规范，主体部分内容充实，具有可执行性，倡议有力，有号召作用。</a:t>
            </a:r>
            <a:endParaRPr lang="zh-CN" altLang="en-US" sz="32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902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12</TotalTime>
  <Words>461</Words>
  <Application>Microsoft Office PowerPoint</Application>
  <PresentationFormat>宽屏</PresentationFormat>
  <Paragraphs>31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18</cp:revision>
  <dcterms:created xsi:type="dcterms:W3CDTF">2025-07-26T01:42:15Z</dcterms:created>
  <dcterms:modified xsi:type="dcterms:W3CDTF">2025-07-30T09:15:55Z</dcterms:modified>
</cp:coreProperties>
</file>