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882" r:id="rId12"/>
    <p:sldId id="883" r:id="rId13"/>
    <p:sldId id="259" r:id="rId14"/>
    <p:sldId id="884" r:id="rId15"/>
    <p:sldId id="885" r:id="rId16"/>
    <p:sldId id="886" r:id="rId17"/>
    <p:sldId id="887" r:id="rId18"/>
    <p:sldId id="888" r:id="rId19"/>
    <p:sldId id="889" r:id="rId20"/>
    <p:sldId id="890" r:id="rId21"/>
    <p:sldId id="891" r:id="rId22"/>
    <p:sldId id="892" r:id="rId23"/>
    <p:sldId id="893" r:id="rId24"/>
    <p:sldId id="894" r:id="rId25"/>
    <p:sldId id="895" r:id="rId26"/>
    <p:sldId id="896" r:id="rId27"/>
    <p:sldId id="874" r:id="rId28"/>
    <p:sldId id="873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16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白杨礼赞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FFFB659-2DDA-F653-955B-D21CDD07264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35492"/>
            <a:ext cx="10833100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2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胡敏同学为本次主题活动搜集到一则材料，准备在班会活动上朗读，画线的句子均有语病，请你帮她修改。</a:t>
            </a:r>
            <a:endParaRPr lang="zh-CN" altLang="en-US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28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［甲］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冬小麦必须在冬季来临之前播种完毕，因为出土的幼苗必须经历一整冬的雪压霜欺，最后才能在来年大约</a:t>
            </a:r>
            <a:r>
              <a:rPr lang="en-US" altLang="zh-CN" sz="2800" b="1" u="sng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月左右扬花吐穗，孕出果实。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倘若要躲掉那个刺骨的冬天，执意把它播种在温暖的春天，最终也只能徒长枝叶，永远不会结出一粒果实。［乙］</a:t>
            </a:r>
            <a:r>
              <a:rPr lang="zh-CN" altLang="en-US" sz="28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雪压霜欺对冬小麦来说，是一段不能缺失的。</a:t>
            </a:r>
            <a:r>
              <a:rPr lang="zh-CN" altLang="en-US" sz="28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人的成长也离不开种种磨难，倘在逆境中仍能保持执着和不屈，生命之花定会开得更加美丽</a:t>
            </a:r>
            <a:r>
              <a:rPr lang="zh-CN" altLang="en-US" sz="28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 smtClean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2800" dirty="0" smtClean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5161004"/>
            <a:ext cx="108331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［甲］处画线句子语意重复，可去掉</a:t>
            </a:r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大约</a:t>
            </a:r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左右</a:t>
            </a:r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。［乙］处画线句子成分残缺，缺少宾语中心语，应在句末加上</a:t>
            </a:r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经历</a:t>
            </a:r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sz="28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27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A8369FD-D2B8-9124-3D2C-E9013B4D898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55887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◆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课内精读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阅读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白杨礼赞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，回答问题。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“翻起了一轮一轮的绿波，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这时你会真心佩服昔人所造的两个字‘麦浪’”，句中的破折号有什么作用？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bbfb3"/>
          <p:cNvSpPr/>
          <p:nvPr/>
        </p:nvSpPr>
        <p:spPr>
          <a:xfrm>
            <a:off x="669290" y="4288343"/>
            <a:ext cx="38735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表示语意的递进。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38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C988BD0-FDE4-C0F3-2F8C-8503BE3127C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“当汽车在望不到边际的高原上奔驰，扑入你的视野的，是黄绿错综的一条大毯子”，句中的“扑”字用得好吗？为什么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899666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好。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扑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奔驰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照应，准确地表现了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奔驰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的汽车速度之快，也反映了黄土高原的辽阔平坦，一望无际。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291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060FFA6-83D9-4004-16D8-D79D2045F3D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418389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作者描写白杨树之前，用详尽的笔墨描写了西北高原的景象，这样安排的用意是什么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666360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交代白杨树的生长环境，衬托它傲然挺立的形象。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暗写陕甘宁边区这个抗日根据地，为后文提示象征意义做铺垫。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E90BA64-75DF-DC4F-6CBA-41AEF0DD2B62}"/>
              </a:ext>
            </a:extLst>
          </p:cNvPr>
          <p:cNvSpPr txBox="1">
            <a:spLocks noChangeAspect="1"/>
          </p:cNvSpPr>
          <p:nvPr/>
        </p:nvSpPr>
        <p:spPr>
          <a:xfrm>
            <a:off x="692150" y="1850087"/>
            <a:ext cx="108077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段中，作者一连用了四个反问句构成排比句，揭示白杨树的象征意义。它们是怎样逐步加深的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110589"/>
            <a:ext cx="10926396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第一个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难道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是总提，启发人们深思：不应该只觉得它是树。后面的三个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难道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，由浅入深依次点明白杨树象征了北方的农民、守卫家乡的哨兵、整个中华民族的精神和意志。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392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A1DCB07-1A54-D7EF-8CEE-2318CA901DF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段中，作者认为白杨树与北方的农民有哪些相似之处？此处运用了什么表现手法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567886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相似之处：极普遍，不被人重视；有极强的生命力，磨折不了，压迫不倒。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表现手法：运用了象征手法。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34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CF8E942-9AF7-C201-C053-293F88AEC1B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◆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类文荐读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阅读短文，回答问题。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萧萧白杨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许冬林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白杨树是我见过的生长得最专注的树了。树干挺拔向上，像毛笔的中锋，笔直指向天空。那些丫枝里，没有一个逃兵，哪怕一点异心都没有。看着那样统一步调的丫枝，在主干的统领下，奔向同一个方向，会让人心底涌起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忠诚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两字。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934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5FAA04E-FED2-9470-36DE-46437F434CB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和白杨相比，感觉南方的树木是娇生惯养的。南方有佳木，它们枝叶蓊郁，八方伸展，一副柔媚多情的姿态。而白杨呢，它大约是乔木中的君子，行坐端庄，穆穆临风。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以前读到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白杨多悲风，萧萧愁杀人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，我以为白杨秋风是一幅仓皇晦暗的画面。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萧萧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是白杨在风里落叶的声音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长风浩荡，秋色肃杀，和落叶一起沉寂于大地的，还有永不复返的生命。</a:t>
            </a:r>
            <a:r>
              <a:rPr lang="en-US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古诗十九首</a:t>
            </a:r>
            <a:r>
              <a:rPr lang="en-US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里，白杨就这么萧条冷落，似乎一直在很悲剧地落叶。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01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6109349-66B6-78D7-90EA-56F39C914EC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后来做中学老师，给学生上</a:t>
            </a:r>
            <a:r>
              <a:rPr lang="en-US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白杨礼赞</a:t>
            </a:r>
            <a:r>
              <a:rPr lang="en-US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，依旧将信将疑，以为作者是怀着主观偏见，生生把晦暗苍凉的白杨给提亮了。直到亲眼看见，才惊觉白杨原来不那么萧索。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在新疆，秋日朗照的天空下，看到水渠边的一排白杨树，我竟然也和二十世纪四十年代初的茅盾先生一样，惊奇地叫了一声。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白杨实在英挺，是纤尘不染的那种英挺伟岸。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78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C29958F-7D90-F52B-062E-697FA53A2CC4}"/>
              </a:ext>
            </a:extLst>
          </p:cNvPr>
          <p:cNvSpPr txBox="1">
            <a:spLocks noChangeAspect="1"/>
          </p:cNvSpPr>
          <p:nvPr/>
        </p:nvSpPr>
        <p:spPr>
          <a:xfrm>
            <a:off x="565867" y="888970"/>
            <a:ext cx="11060266" cy="543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⑦“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微风吹，吹得绿叶沙沙响，太阳照得绿叶闪银光。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风吹白杨，万叶翻动，萧萧有声。西北地区的树木还有一个特点，就是叶子要稀一点。叶子的间隙里，风可以张开膀子穿过去。不像南方的树，叶子太密太厚，永远是荷尔蒙旺盛的青春期，风一吹，声音模糊得没有重点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⑧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我喜欢白杨，喜欢它的这种疏朗与简洁，就像难得一遇的谦谦君子，儒雅，低调，懂得节制欲望，与攘攘</a:t>
            </a:r>
            <a:r>
              <a:rPr lang="zh-CN" altLang="en-US" sz="30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尘世总是保持一段距离，可又是有力量的。我站在白杨下，听风吹白杨，感觉像是站在楼兰遗址的颓墙前，虔诚地倾听古人浑厚庄严的歌谣。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89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16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白杨礼赞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第四单元　情感哲思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27E8364-40D0-02D2-DB88-7E1A32DF7F70}"/>
              </a:ext>
            </a:extLst>
          </p:cNvPr>
          <p:cNvGrpSpPr/>
          <p:nvPr/>
        </p:nvGrpSpPr>
        <p:grpSpPr>
          <a:xfrm>
            <a:off x="4706901" y="5629493"/>
            <a:ext cx="4476446" cy="640508"/>
            <a:chOff x="1145233" y="1930184"/>
            <a:chExt cx="4476446" cy="640508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6F1BF6E-6EBE-15F2-3D98-AC1CB0C98B8B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5435A23A-00D7-5443-7148-CE48ACDD3B50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核心素养</a:t>
              </a:r>
            </a:p>
          </p:txBody>
        </p:sp>
        <p:sp>
          <p:nvSpPr>
            <p:cNvPr id="17" name="TextBox 10">
              <a:extLst>
                <a:ext uri="{FF2B5EF4-FFF2-40B4-BE49-F238E27FC236}">
                  <a16:creationId xmlns:a16="http://schemas.microsoft.com/office/drawing/2014/main" id="{F388DAAB-8692-7DB2-1664-04222D0AD003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53313BB-6D7F-6A80-6E8C-CEBB0DEDDA3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⑨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白杨入画。但不是中国水墨，而是西洋油画。西北无边无际的阳光下，白杨被照得通体明亮，气宇轩昂。叶子翠绿，树干纯白，色彩饱和度强。而西洋油画，用色饱满，适宜画白杨。在油画框里，白杨用枝干和茂盛的叶子，来表达阳光醇厚，表达天空高远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⑩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去交河故城时，我在吐鲁番的一条路边停下，特意下车，亲手抚摸了一棵白杨。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39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A00C4CE-B71F-157E-D1A4-FD79752745E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01040"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⑪</a:t>
            </a:r>
            <a:r>
              <a:rPr lang="zh-CN" altLang="en-US" sz="32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交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河故城是唐朝安西都护府遗址，在吐鲁番。安西都护府是唐代西域的最高军政机构，首任都护是乔师望，他是唐朝将领，庐陵公主的驸马。后来接任的郭孝恪击败龟兹后，把安西都护府从交河城迁到了龟兹，即今天的新疆库车县。此后，都护府在唐蕃战火中几失几守，最后府衙基本稳定在龟兹。王维有</a:t>
            </a:r>
            <a:r>
              <a:rPr lang="en-US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送元二使安西</a:t>
            </a:r>
            <a:r>
              <a:rPr lang="en-US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渭城朝雨浥轻尘，客舍青青柳色新。劝君更尽一杯酒，西出阳关无故人。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王维诗里的安西，已经是位于龟兹的安西都护府了。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24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8B30F2C-ED75-AC0E-D402-9BA7C29490C1}"/>
              </a:ext>
            </a:extLst>
          </p:cNvPr>
          <p:cNvSpPr txBox="1">
            <a:spLocks noChangeAspect="1"/>
          </p:cNvSpPr>
          <p:nvPr/>
        </p:nvSpPr>
        <p:spPr>
          <a:xfrm>
            <a:off x="546714" y="716366"/>
            <a:ext cx="10833100" cy="5839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01040">
              <a:lnSpc>
                <a:spcPct val="130000"/>
              </a:lnSpc>
            </a:pP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⑫</a:t>
            </a:r>
            <a:r>
              <a:rPr lang="zh-CN" altLang="en-US" sz="29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29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唐代，从长安望向安西都护府，那是山长水阔，黄沙漫天。那些远赴西北镇守边塞的文武官员，那些鞍马风尘夜夜望乡的中原士兵，一定在不遇故人的孤独中，用白杨的葱茏喂养着乡思和希望。</a:t>
            </a:r>
            <a:endParaRPr lang="zh-CN" altLang="en-US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01040">
              <a:lnSpc>
                <a:spcPct val="130000"/>
              </a:lnSpc>
            </a:pPr>
            <a:r>
              <a:rPr lang="en-US" altLang="zh-CN" sz="29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⑬</a:t>
            </a:r>
            <a:r>
              <a:rPr lang="zh-CN" altLang="en-US" sz="29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9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瀚海阑干百丈冰，愁云惨淡万里凝。</a:t>
            </a:r>
            <a:r>
              <a:rPr lang="zh-CN" altLang="en-US" sz="29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9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边塞诗人岑参写出了边地苦寒却也雄奇的大观。那时，怀着建功立业的志向，岑参第二次出塞任职。新的守边人来了，老的守边人回去，一拨拨人马轮换，用人之颠沛换国之长安。岑参来给他的前任武判官送行，</a:t>
            </a:r>
            <a:r>
              <a:rPr lang="zh-CN" altLang="en-US" sz="29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9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轮台东门送君去，去时雪满天山路</a:t>
            </a:r>
            <a:r>
              <a:rPr lang="zh-CN" altLang="en-US" sz="29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9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，那时，西北的白杨一定落光了叶子，在漫天风雪中伫立成千树万树梨花开的样子。</a:t>
            </a:r>
            <a:endParaRPr lang="zh-CN" altLang="en-US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57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07BFE82-61DE-2F73-CAAF-EA8334E571A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33694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01040"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⑭</a:t>
            </a:r>
            <a:r>
              <a:rPr lang="zh-CN" altLang="en-US" sz="32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春天来临，交河故城的城墙下桃花盛开。一千多年前的春天，白杨也在春风里萌发新叶。我想，</a:t>
            </a:r>
            <a:r>
              <a:rPr lang="zh-CN" altLang="en-US" sz="32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那些一拨拨来过西北、驻守过西北、穿越过古丝绸之路的人们，是否在深深孤独中，慢慢就散发出白杨的气质？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01040"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⑮</a:t>
            </a:r>
            <a:r>
              <a:rPr lang="zh-CN" altLang="en-US" sz="32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有白杨，又何惧大地空旷。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C34F21-6E5A-53AF-16BF-3271B546BE0F}"/>
              </a:ext>
            </a:extLst>
          </p:cNvPr>
          <p:cNvSpPr txBox="1">
            <a:spLocks noChangeAspect="1"/>
          </p:cNvSpPr>
          <p:nvPr/>
        </p:nvSpPr>
        <p:spPr>
          <a:xfrm>
            <a:off x="310740" y="4907447"/>
            <a:ext cx="10833100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280670">
              <a:lnSpc>
                <a:spcPct val="130000"/>
              </a:lnSpc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［注］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攘攘：世人追名逐利的样子。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16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C9D67A5-5F3F-5020-51DC-16A300021FF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965602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．［核心素养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审美创造］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请谈谈作者认为西洋油画比中国水墨更适合画白杨的原因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221779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因为阳光下，白杨被照得通体明亮，叶子翠绿，树干纯白，色彩饱和度强。而西洋油画，用色饱满，所以适宜画白杨。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23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D065E33-940F-140A-1F62-4F86166F551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作者和茅盾看到白杨树都“惊奇地叫了一声”，茅盾是因为恹恹欲睡之感被傲然挺立的白杨惊醒，而作者是为什么？请结合文本分析原因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564907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因为终于亲眼见到了喜欢的白杨，看到了它的挺拔高峻，见证了它毫无晦暗苍凉之色，且它的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疏朗与简洁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深深吸引了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。一声惊叫，完全是兴奋喜悦之声。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625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6B2F10F-E5C6-E2E5-65FD-4BE2F6396BE2}"/>
              </a:ext>
            </a:extLst>
          </p:cNvPr>
          <p:cNvSpPr txBox="1">
            <a:spLocks noChangeAspect="1"/>
          </p:cNvSpPr>
          <p:nvPr/>
        </p:nvSpPr>
        <p:spPr>
          <a:xfrm>
            <a:off x="425757" y="711989"/>
            <a:ext cx="11340485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段作者为什么要引用王维的诗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．［新考法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关联教材］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选文第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段画线句中提到的“白杨的气质”与茅盾笔下的白杨树的“气质”有什么不同？说说你的理解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25756" y="1331121"/>
            <a:ext cx="11340485" cy="1313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引用王维的诗，证明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此时的安西，已经是位于龟兹的安西都护府了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；引用诗句，增强了文章的文学韵味。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25755" y="4496768"/>
            <a:ext cx="11340485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茅盾笔下的白杨树紧密团结、力争上游，象征着北方抗战军民朴质、坚强、力求上进的精神；本文中的白杨傲岸挺拔、疏朗简洁，象征着坚守岗位、默默奉献、忠诚于事业的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君子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1446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7.jpeg">
            <a:extLst>
              <a:ext uri="{FF2B5EF4-FFF2-40B4-BE49-F238E27FC236}">
                <a16:creationId xmlns:a16="http://schemas.microsoft.com/office/drawing/2014/main" id="{DD020717-96FF-7DBC-E422-0C846D8ECD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7944" y="686193"/>
            <a:ext cx="2141987" cy="4676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2385CBC-44A9-075B-5CF8-F36B97DCB544}"/>
              </a:ext>
            </a:extLst>
          </p:cNvPr>
          <p:cNvSpPr txBox="1">
            <a:spLocks noChangeAspect="1"/>
          </p:cNvSpPr>
          <p:nvPr/>
        </p:nvSpPr>
        <p:spPr>
          <a:xfrm>
            <a:off x="561463" y="1153793"/>
            <a:ext cx="10833100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en-US" sz="3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．［新考法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微写作］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请你展开联想，运用象征手法写一段话，赞颂生活中你最喜欢的一种事物。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(150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字左右</a:t>
            </a:r>
            <a:r>
              <a:rPr lang="en-US" altLang="zh-CN" sz="30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61463" y="2325627"/>
            <a:ext cx="10833100" cy="42375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示例：落叶，奉献了七八个月的绿色，也就完成了自己的使命，现在以金黄谢幕，也算是一种圆满。你看它们，来时欣欣向荣，走时充满希望。所谓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冬天来了，春天还会远吗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诗意，正是它最乐于表达的真情。树叶的一生只有大半年，它没有愧对这一生。它的一生都是为他人而活。春天，它以嫩绿装点世界；夏天，它以浓荫给人凉爽；秋天，它或以颜色悦人心情，或零落给大地增添营养。它潇洒来去，可谓是活得自豪而有价值。</a:t>
            </a:r>
            <a:r>
              <a:rPr lang="zh-CN" altLang="en-US" sz="30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05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749948D-FA43-9FD5-6C84-4AFD5B4FBEC5}"/>
              </a:ext>
            </a:extLst>
          </p:cNvPr>
          <p:cNvSpPr txBox="1">
            <a:spLocks noChangeAspect="1"/>
          </p:cNvSpPr>
          <p:nvPr/>
        </p:nvSpPr>
        <p:spPr>
          <a:xfrm>
            <a:off x="335481" y="1192548"/>
            <a:ext cx="11374737" cy="5047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2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5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5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请运用积累的知识，完成</a:t>
            </a:r>
            <a:r>
              <a:rPr lang="en-US" altLang="zh-CN" sz="25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(1)~(4)</a:t>
            </a:r>
            <a:r>
              <a:rPr lang="zh-CN" altLang="en-US" sz="25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题。</a:t>
            </a:r>
            <a:endParaRPr lang="zh-CN" altLang="en-US" sz="25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</a:pPr>
            <a:r>
              <a:rPr lang="zh-CN" altLang="en-US" sz="25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它没有婆</a:t>
            </a:r>
            <a:r>
              <a:rPr lang="zh-CN" altLang="en-US" sz="2500" b="1" u="sng" spc="-20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娑</a:t>
            </a:r>
            <a:r>
              <a:rPr lang="zh-CN" altLang="en-US" sz="2500" b="1" u="sng" baseline="-250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5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的姿态，没有屈曲盘旋的虬枝。也许你要说它不美。如果美是专指</a:t>
            </a:r>
            <a:r>
              <a:rPr lang="zh-CN" altLang="en-US" sz="2500" b="1" u="sng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5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婆娑</a:t>
            </a:r>
            <a:r>
              <a:rPr lang="zh-CN" altLang="en-US" sz="2500" b="1" u="sng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5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2500" b="1" u="sng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5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旁逸斜出</a:t>
            </a:r>
            <a:r>
              <a:rPr lang="zh-CN" altLang="en-US" sz="2500" b="1" u="sng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5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之类而言，那么，白杨树算不得树中的好女子。但是它伟岸，正直，朴质，严肃，也不缺乏温和，更不用提它的坚强不屈与挺</a:t>
            </a:r>
            <a:r>
              <a:rPr lang="en-US" altLang="zh-CN" sz="2500" b="1" u="sng" dirty="0" err="1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500" b="1" u="sng" dirty="0" err="1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zh-CN" altLang="en-US" sz="25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，它是树中的伟丈夫！</a:t>
            </a:r>
            <a:r>
              <a:rPr lang="zh-CN" altLang="en-US" sz="25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当你在积雪初</a:t>
            </a:r>
            <a:r>
              <a:rPr lang="en-US" altLang="zh-CN" sz="25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5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25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zh-CN" altLang="en-US" sz="25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的高原上走过，看见平坦的大地上傲然挺立这么一株或一排白杨树，难道你就觉得它只是树？难道你就不想到它的朴质，严肃，坚强不屈，至少也象征了北方的农民？难道你竟一点也不</a:t>
            </a:r>
            <a:r>
              <a:rPr lang="zh-CN" altLang="en-US" sz="2500" b="1" u="sng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5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到，在敌后的广大土地上，到处有坚强不屈，就像这白杨树一样傲然挺立的守卫他们家乡的哨兵？难道你又不更远一点想到，这样枝枝叶叶靠紧团结，力求</a:t>
            </a:r>
            <a:r>
              <a:rPr lang="zh-CN" altLang="en-US" sz="2500" b="1" u="sng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5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的白杨树，</a:t>
            </a:r>
            <a:r>
              <a:rPr lang="zh-CN" altLang="en-US" sz="25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宛</a:t>
            </a:r>
            <a:r>
              <a:rPr lang="zh-CN" altLang="en-US" sz="25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5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然象征了今天在华北平原纵横决荡，用血写出新中国历史的那种精神和</a:t>
            </a:r>
            <a:r>
              <a:rPr lang="zh-CN" altLang="en-US" sz="2500" b="1" u="sng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5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en-US" sz="25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Calibri" panose="020F0502020204030204" pitchFamily="34" charset="0"/>
              </a:rPr>
              <a:t> </a:t>
            </a:r>
            <a:endParaRPr lang="zh-CN" altLang="en-US" sz="25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83437DE-6BE6-676D-0C84-E4B79474AFC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给加点的字注音，根据拼音写出相应的汉字。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婆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娑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挺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积雪初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    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spc="-2000" dirty="0" smtClean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宛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依次填入文中横线处的词语，全都正确的一项是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．连想 进步 意志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．联想 上进 意志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．联想 进步 意识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．连想 上进 意识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A_bde45"/>
          <p:cNvSpPr/>
          <p:nvPr/>
        </p:nvSpPr>
        <p:spPr>
          <a:xfrm>
            <a:off x="9845040" y="3040921"/>
            <a:ext cx="1389125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1" name="A_5e866"/>
          <p:cNvSpPr/>
          <p:nvPr/>
        </p:nvSpPr>
        <p:spPr>
          <a:xfrm>
            <a:off x="6124957" y="2406937"/>
            <a:ext cx="1435162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0" name="A_b75c5"/>
          <p:cNvSpPr/>
          <p:nvPr/>
        </p:nvSpPr>
        <p:spPr>
          <a:xfrm>
            <a:off x="2842578" y="2406937"/>
            <a:ext cx="11192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融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7c9cd"/>
          <p:cNvSpPr/>
          <p:nvPr/>
        </p:nvSpPr>
        <p:spPr>
          <a:xfrm>
            <a:off x="6214428" y="1772953"/>
            <a:ext cx="11192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拔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53b20"/>
          <p:cNvSpPr/>
          <p:nvPr/>
        </p:nvSpPr>
        <p:spPr>
          <a:xfrm>
            <a:off x="2008326" y="1772953"/>
            <a:ext cx="13002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ō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051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10" grpId="0" animBg="1"/>
      <p:bldP spid="9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490BF1A-EE71-BF72-5D26-1E2B9E633D6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选段运用的修辞手法有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选段画线句子的写作手法及其作用是什么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258285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这是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欲扬先抑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的写作手法。作者用两个否定和一个假设似乎是说白杨树不美，但接着又用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好女子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伟丈夫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两个比喻形成对比，突出了白杨树具有伟丈夫的美。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83208"/>
          <p:cNvSpPr/>
          <p:nvPr/>
        </p:nvSpPr>
        <p:spPr>
          <a:xfrm>
            <a:off x="9433316" y="2099231"/>
            <a:ext cx="1732025" cy="50718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反问 </a:t>
            </a:r>
            <a:endParaRPr lang="zh-CN" altLang="en-US"/>
          </a:p>
        </p:txBody>
      </p:sp>
      <p:sp>
        <p:nvSpPr>
          <p:cNvPr id="5" name="A_f3c5d"/>
          <p:cNvSpPr/>
          <p:nvPr/>
        </p:nvSpPr>
        <p:spPr>
          <a:xfrm>
            <a:off x="7457270" y="2099231"/>
            <a:ext cx="1628837" cy="50718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比喻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b908a"/>
          <p:cNvSpPr/>
          <p:nvPr/>
        </p:nvSpPr>
        <p:spPr>
          <a:xfrm>
            <a:off x="5481222" y="2099231"/>
            <a:ext cx="1628839" cy="50718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对比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25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B7DA5DA-3682-7C39-885F-09934301D86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下列各句中加点成语使用有误的一项是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．古人写诗讲究炼字，一个生动传神的词语看似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妙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手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偶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，实则需要深厚的生活和文学积淀。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．家乡的田野如此美丽，热爱它、眷恋它、呵护它的想法在我们的心头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潜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滋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暗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长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．老城区现在已开始拆迁，许多建筑物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旁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逸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斜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，甚至垮塌了。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．呼伦贝尔大草原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坦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荡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砥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，辽阔广大，没有山峦起伏，没有沟壑纵横，唯有缓缓的坡度在无限地逶迤、延伸。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3d9b"/>
          <p:cNvSpPr/>
          <p:nvPr/>
        </p:nvSpPr>
        <p:spPr>
          <a:xfrm>
            <a:off x="8351203" y="818881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341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371E710-9947-1357-4463-9332AF35A8C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文学常识填空。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白杨礼赞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的作者是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，原名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，字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，现代作家。本文体裁是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，选自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。“礼赞”含有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之意。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f5e2c"/>
          <p:cNvSpPr/>
          <p:nvPr/>
        </p:nvSpPr>
        <p:spPr>
          <a:xfrm>
            <a:off x="3548792" y="4321271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尊敬和赞美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40777"/>
          <p:cNvSpPr/>
          <p:nvPr/>
        </p:nvSpPr>
        <p:spPr>
          <a:xfrm>
            <a:off x="8624252" y="3687287"/>
            <a:ext cx="23432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茅盾全集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85953"/>
          <p:cNvSpPr/>
          <p:nvPr/>
        </p:nvSpPr>
        <p:spPr>
          <a:xfrm>
            <a:off x="4924393" y="3687287"/>
            <a:ext cx="23432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抒情散文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54f5f"/>
          <p:cNvSpPr/>
          <p:nvPr/>
        </p:nvSpPr>
        <p:spPr>
          <a:xfrm>
            <a:off x="9795859" y="3053303"/>
            <a:ext cx="15272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雁冰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75b04"/>
          <p:cNvSpPr/>
          <p:nvPr/>
        </p:nvSpPr>
        <p:spPr>
          <a:xfrm>
            <a:off x="7401878" y="3053303"/>
            <a:ext cx="19352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沈德鸿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1e06a"/>
          <p:cNvSpPr/>
          <p:nvPr/>
        </p:nvSpPr>
        <p:spPr>
          <a:xfrm>
            <a:off x="5158740" y="3053303"/>
            <a:ext cx="15272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茅盾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12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2A51734-291B-B6BF-7652-6A06A5EEFDB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阳光中学八年级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班开展“礼赞平凡生命中的美好品质”专题学习活动，请你参与并回答下面的问题。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请根据对课文的理解以及你对白杨树的了解对出下联。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上联：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观翠竹仰慕谦逊品节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下联：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2ca65"/>
          <p:cNvSpPr/>
          <p:nvPr/>
        </p:nvSpPr>
        <p:spPr>
          <a:xfrm>
            <a:off x="1893253" y="4635167"/>
            <a:ext cx="550551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示例：赏白杨敬仰不屈精神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218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01C8E40-3E24-B284-DF22-6417C478ED3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579253"/>
            <a:ext cx="10833100" cy="6093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［新考法</a:t>
            </a:r>
            <a:r>
              <a:rPr lang="en-US" altLang="zh-CN" sz="3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微写作］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春节，在中华民族的传统里是万家团圆的日子。然而，这样的节日对军人来说，更意味着坚守与责任。在这灯火阑珊、爆竹声声的时刻，我们的人民子弟兵正坚守岗位，或在雪山之巅站岗执勤，或在边防戈壁巡逻放哨，或在深山林海枕戈待旦</a:t>
            </a:r>
            <a:r>
              <a:rPr lang="en-US" altLang="zh-CN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请你写一段话对他们表示感谢。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语言连贯得体，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字以内</a:t>
            </a:r>
            <a:r>
              <a:rPr lang="en-US" altLang="zh-CN" sz="30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000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4132254"/>
            <a:ext cx="10833100" cy="24370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示例：尊敬的军人叔叔，你们好！军装赋予你们使命与责任，让你们舍小家为大家！你们的坚守，换来的是全中国人民的祥和新年。你们辛苦了，这份伟大的付出，值得我们铭记于心，向你们致以崇高的敬意！</a:t>
            </a:r>
            <a:r>
              <a:rPr lang="zh-CN" altLang="en-US" sz="30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004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419</TotalTime>
  <Words>2833</Words>
  <Application>Microsoft Office PowerPoint</Application>
  <PresentationFormat>宽屏</PresentationFormat>
  <Paragraphs>113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23</cp:revision>
  <dcterms:created xsi:type="dcterms:W3CDTF">2025-07-27T01:04:36Z</dcterms:created>
  <dcterms:modified xsi:type="dcterms:W3CDTF">2025-07-30T09:12:10Z</dcterms:modified>
</cp:coreProperties>
</file>