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74" r:id="rId6"/>
    <p:sldId id="875" r:id="rId7"/>
    <p:sldId id="876" r:id="rId8"/>
    <p:sldId id="877" r:id="rId9"/>
    <p:sldId id="878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　语言要连贯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60"/>
            <a:ext cx="12192000" cy="1865178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　语言要连贯</a:t>
            </a:r>
            <a:endParaRPr lang="en-US" altLang="zh-CN" sz="42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870536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2001142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方法指导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646676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文题展示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第四单元　情感哲思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5429459"/>
            <a:ext cx="4476446" cy="640508"/>
            <a:chOff x="1145233" y="1930184"/>
            <a:chExt cx="4476446" cy="640508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佳作赏析</a:t>
              </a:r>
            </a:p>
          </p:txBody>
        </p:sp>
        <p:sp>
          <p:nvSpPr>
            <p:cNvPr id="18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DF2A4C8-8C11-C16B-47FB-074C3E80D620}"/>
              </a:ext>
            </a:extLst>
          </p:cNvPr>
          <p:cNvSpPr txBox="1">
            <a:spLocks noChangeAspect="1"/>
          </p:cNvSpPr>
          <p:nvPr/>
        </p:nvSpPr>
        <p:spPr>
          <a:xfrm>
            <a:off x="266495" y="628352"/>
            <a:ext cx="2299724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方法指导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65.jpeg">
            <a:extLst>
              <a:ext uri="{FF2B5EF4-FFF2-40B4-BE49-F238E27FC236}">
                <a16:creationId xmlns:a16="http://schemas.microsoft.com/office/drawing/2014/main" id="{76D89876-A298-F34E-738C-4CEAC80FB6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707" y="1916328"/>
            <a:ext cx="10860586" cy="3643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1349BA9-0A1F-E204-003E-D8183A919959}"/>
              </a:ext>
            </a:extLst>
          </p:cNvPr>
          <p:cNvSpPr txBox="1">
            <a:spLocks noChangeAspect="1"/>
          </p:cNvSpPr>
          <p:nvPr/>
        </p:nvSpPr>
        <p:spPr>
          <a:xfrm>
            <a:off x="384483" y="702094"/>
            <a:ext cx="2196485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文题展示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77FA15-4F3A-5515-5BC0-142F5D4E4BC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28067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每逢节日来临，人们欢声笑语，处处都洋溢着浓厚的节日气氛，你也一定沉浸在欢乐之中吧。以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节日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为题，写一篇散文。不少于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5177E7E-6DE1-9FC9-2FAB-FFD8DE329FFE}"/>
              </a:ext>
            </a:extLst>
          </p:cNvPr>
          <p:cNvSpPr txBox="1">
            <a:spLocks noChangeAspect="1"/>
          </p:cNvSpPr>
          <p:nvPr/>
        </p:nvSpPr>
        <p:spPr>
          <a:xfrm>
            <a:off x="310740" y="643101"/>
            <a:ext cx="2093247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佳作赏析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89F323-D86A-D590-117A-67036674910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日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中国的传统节日形式多样，内容丰富，是我们中华民族悠久历史文化的一个组成部分。传统节日的形成过程，是一个民族或者国家历史文化长期积淀凝聚的过程。我们的传统节日有很多，如清明、端午、中秋、重阳、春节等。每到传统节日来临之时，人们都兴高采烈。最让我难忘的是今年的端午节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451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47E81BA-8B22-8A30-F143-62270DB6BD2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91247"/>
            <a:ext cx="10833100" cy="564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</a:pP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今年的端午，我们在学校参加了庆端午活动，这让我们兴奋不已。一进门，迎接我们的是一个打扮成古代男子模样的体育老师，他用雄黄酒在我们的额头上写了一个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王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字。据说这能起到避邪的作用。然后，又发给我们一个香袋和一个香蛋，据说这能驱虫。拿到东西后，我们还七嘴八舌地讨论了一番。到了教室，老师给我们讲了端午节的来历：端午节是为纪念我国一位伟大的爱国诗人屈原而设立的。屈原身为楚国的大臣，尽忠职守却不被君王重用，被贬流放。屈原的身上，体现着我们中华民族崇高的品质。屈原不与小人同流合污，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举世皆浊我独清，众人皆醉我独醒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，表现了屈原出淤泥而不染的精神。听了老师的讲解，我被屈原深深地打动了。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038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32CB242-978D-E889-9BE7-48DEF1BF2A3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在端午节中有许多传统的习俗，这些习俗多与屈原有关，如吃粽子、划龙舟等。屈原怀着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路漫漫其修远兮，吾将上下而求索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志向，却最终因亲眼目睹楚国几近灭亡而抱石沉江，在汨罗江中结束了他的一生。人们为了不让河中的鱼虾吞食屈原的尸体而向河中投粽子，于是，每逢端午吃粽子就成了这个节日的传统。为了表现人们争先恐后、争分夺秒地挽救屈原的情形，端午节又有了划龙舟的传统项目，这表现了人们对屈原的爱戴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569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BA05720-B494-3A71-BB2B-9089652752A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汉代司马迁曾在汨罗江边含泪缅怀屈原的精神与雄志，由此可以看出屈原的伟大深深影响着后来人。在现代文明飞速发展的今天，我们决心借端午这个中国的传统节日，将屈原的伟大精神与人格传承下去。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端午节，是我们的传统节日，我们不仅要过好，还要深入挖掘其内涵，让中华民族的传统文化在中华沃土上开花、结果。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082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A1B2DE2-24D4-7244-3F8B-203F10ECE55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点评：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文章开篇写中国的传统节日形式多样，然后详写今年端午，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去学校参加庆端午活动的情景，通过老师给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我们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讲端午节的来历，引出对屈原的怀念，让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我们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在缅怀屈原的精神与雄志的同时，感受到了中国传统节日的丰富内容。行文思路流畅，语言连贯，结构完整。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3807629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二栏目模板.potx" id="{6E848C1A-FCAB-41F4-A404-435E24125F74}" vid="{FD676AFC-921D-42FD-871B-2FB82EC803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二栏目模板</Template>
  <TotalTime>13</TotalTime>
  <Words>655</Words>
  <Application>Microsoft Office PowerPoint</Application>
  <PresentationFormat>宽屏</PresentationFormat>
  <Paragraphs>23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15</cp:revision>
  <dcterms:created xsi:type="dcterms:W3CDTF">2025-07-26T01:42:15Z</dcterms:created>
  <dcterms:modified xsi:type="dcterms:W3CDTF">2025-07-30T09:13:23Z</dcterms:modified>
</cp:coreProperties>
</file>