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85" r:id="rId10"/>
    <p:sldId id="886" r:id="rId11"/>
    <p:sldId id="887" r:id="rId12"/>
    <p:sldId id="888" r:id="rId13"/>
    <p:sldId id="889" r:id="rId14"/>
    <p:sldId id="259" r:id="rId15"/>
    <p:sldId id="879" r:id="rId16"/>
    <p:sldId id="880" r:id="rId17"/>
    <p:sldId id="881" r:id="rId18"/>
    <p:sldId id="882" r:id="rId19"/>
    <p:sldId id="890" r:id="rId20"/>
    <p:sldId id="891" r:id="rId21"/>
    <p:sldId id="892" r:id="rId22"/>
    <p:sldId id="883" r:id="rId23"/>
    <p:sldId id="884" r:id="rId24"/>
    <p:sldId id="893" r:id="rId25"/>
    <p:sldId id="894" r:id="rId26"/>
    <p:sldId id="895" r:id="rId27"/>
    <p:sldId id="896" r:id="rId28"/>
    <p:sldId id="897" r:id="rId29"/>
    <p:sldId id="898" r:id="rId30"/>
    <p:sldId id="899" r:id="rId31"/>
    <p:sldId id="87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08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14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毛泽东开辟井冈山道路　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工农武装割据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月，中国工农红军第四军党的第九次代表大会在福建省上杭县古田召开，会议确立了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．武装起义的方针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．坚持官兵一致的原则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．开展游击战争的基本原则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．思想建党、政治建军的原则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8ffa"/>
          <p:cNvSpPr/>
          <p:nvPr/>
        </p:nvSpPr>
        <p:spPr>
          <a:xfrm>
            <a:off x="7332028" y="272702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69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音乐］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如图是江西民歌《请茶歌》的部分内容。由歌词可判断当时中国革命的方向是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．走实业救国道路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．领导工人运动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．夺取中心城市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．“工农武装割据”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45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6136576" y="3199256"/>
            <a:ext cx="5038109" cy="1765935"/>
          </a:xfrm>
          <a:prstGeom prst="rect">
            <a:avLst/>
          </a:prstGeom>
        </p:spPr>
      </p:pic>
      <p:sp>
        <p:nvSpPr>
          <p:cNvPr id="4" name="A_b86fa"/>
          <p:cNvSpPr/>
          <p:nvPr/>
        </p:nvSpPr>
        <p:spPr>
          <a:xfrm>
            <a:off x="9792653" y="235416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66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年秋，毛泽东写下诗句：“红旗越过汀江，直下龙岩上杭。收拾金瓯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金瓯：指国土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一片，分田分地真忙。”诗句表明，“工农武装割据”局面得以形成的重要条件是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．发动秋收起义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．进行城市斗争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．开展土地革命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．举行工人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暴动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0c7c"/>
          <p:cNvSpPr/>
          <p:nvPr/>
        </p:nvSpPr>
        <p:spPr>
          <a:xfrm>
            <a:off x="816928" y="362213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20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月，中华苏维埃共和国临时中央政府成立的地点是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．井冈山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．江西瑞金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．福建长汀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．延安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85d6"/>
          <p:cNvSpPr/>
          <p:nvPr/>
        </p:nvSpPr>
        <p:spPr>
          <a:xfrm>
            <a:off x="1620203" y="3053303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3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月，周恩来说：“我们这次起义是敌人逼出来的”“成功的关键在于团结一心，众志成城，在于有周密的准备，出敌不意，攻其不备，一举歼灭南昌的敌人。”据此可知，中国共产党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．已经摆脱苏俄革命模式的影响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．达成了工农武装割据的共识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．确立了人民军队建设基本原则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．积极准备独立领导武装斗争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8ef0a"/>
          <p:cNvSpPr/>
          <p:nvPr/>
        </p:nvSpPr>
        <p:spPr>
          <a:xfrm>
            <a:off x="4068128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金昌中考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中国共产党在探索中国革命道路的过程中，不是照搬俄国十月革命的经验，而是从中国实际出发，开辟了“农村包围城市、武装夺取政权”的正确道路。这得益于中国共产党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．提出了反帝反封建的革命纲领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．建立和巩固了民主革命统一战线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．在革命中坚持实事求是的原则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．确立毛泽东思想为党的指导思想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74a9"/>
          <p:cNvSpPr/>
          <p:nvPr/>
        </p:nvSpPr>
        <p:spPr>
          <a:xfrm>
            <a:off x="2844165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《中国的红色政权为什么能够存在？》中提道：“虽有很好的工农群众，若没有相当力量的正式武装，便决然不能造成割据局面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”这段材料意在说明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．独立领导革命的重要性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．建立革命政权的艰巨性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．掌握正式武装的必要性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．创建革命根据地的迫切性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9faf"/>
          <p:cNvSpPr/>
          <p:nvPr/>
        </p:nvSpPr>
        <p:spPr>
          <a:xfrm>
            <a:off x="7740015" y="2727024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中约在《中国近代史》中写道：国共分裂后，政治局遵循共产国际在城市中发动罢工、怠工和暴动的策略，但毛泽东却在远离国民党控制的地方组织农民力量及发展苏维埃区。毛泽东所采取的非正统做法，使他最终取得了共产党采用的所有策略中最大的成功。材料中“非正统做法”是指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．组织南昌起义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．发动秋收起义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．创建革命根据地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．红军进行长征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4a3f"/>
          <p:cNvSpPr/>
          <p:nvPr/>
        </p:nvSpPr>
        <p:spPr>
          <a:xfrm>
            <a:off x="804228" y="430888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毛泽东在秋收起义失败后带领队伍上了井冈山，开创了工农武装割据的局面。在井冈山，毛泽东率领工农红军进行的实践探索有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建立工农民主政权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开展土地革命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进行游击战争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建立抗日民主政权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fc77"/>
          <p:cNvSpPr/>
          <p:nvPr/>
        </p:nvSpPr>
        <p:spPr>
          <a:xfrm>
            <a:off x="3252153" y="2727024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［家国情怀］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月，毛泽东率领秋收起义部队来到湘赣边界，开始创建第一个农村革命根据地。在这里，中国共产党铸就了“坚定信念、艰苦奋斗、实事求是、敢闯新路、依靠群众、勇于胜利”的精神。该精神是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．大庆精神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．井冈山精神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．长征精神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．延安精神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ab58"/>
          <p:cNvSpPr/>
          <p:nvPr/>
        </p:nvSpPr>
        <p:spPr>
          <a:xfrm>
            <a:off x="8963978" y="368109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82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2526624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17" y="352752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14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毛泽东开辟井冈山道路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88613" y="4574085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88613" y="5527202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38763" y="2047461"/>
            <a:ext cx="11714466" cy="150810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第五单元　从国共合作到农村革命根据地的建立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5654"/>
            <a:ext cx="108077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月，工农革命军在宁冈县创办了军官教导队，后在此基础上创办了井冈山红军学校，主要负责训练红军的下级军官和为地方培训赤卫队的指挥员，其中政治课占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40%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，军事课占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60%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。除此之外，还设有识字课。据此可知，当时的红军学校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．开创培养军事人才的先例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．巩固发展了井冈山革命根据地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．为抗战的胜利奠定了基础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．培养了大量的军事和外交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f367"/>
          <p:cNvSpPr/>
          <p:nvPr/>
        </p:nvSpPr>
        <p:spPr>
          <a:xfrm>
            <a:off x="2856865" y="329811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42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下列事件与其内容或意义对应正确的是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南昌起义：打响武装反抗国民党反动派的第一枪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古田会议：确立了思想建党、政治建军的原则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八七会议：提出“政权是由枪杆子中取得的”论断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三湾改编：从组织上确立了中国共产党对军队的领导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66b8"/>
          <p:cNvSpPr/>
          <p:nvPr/>
        </p:nvSpPr>
        <p:spPr>
          <a:xfrm>
            <a:off x="8554403" y="1459056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1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93919"/>
            <a:ext cx="10807700" cy="3924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中国共产党的历史就是在实践中前行、在反思中创新的历史。阅读材料，完成下列要求。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革命靠军阀的部队是靠不住的，我们必须建立自己的武装来打倒反革命。现在，我们起义成功了。这里的军队归共产党领导。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周恩来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74582"/>
            <a:ext cx="10807700" cy="45628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，毛泽东率领工农革命军到达井冈山，建立第一个革命根据地。为了突破军阀的经济封锁，发展壮大根据地，坚持革命道路，共产党发动群众打土豪、分田地。针对大量青年男子参加红军或外出谋生的现状，苏维埃政府领导和组织农民建立了劳动互助社、耕田队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摘编自杨河主编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《中国共产党</a:t>
            </a:r>
            <a:endParaRPr lang="zh-CN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革命精神史读本》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1928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年起，毛泽东先后写下许多著作，其中指出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马克思主义书本上并没有讲到中国湖南、湖北，它讲的只是基本原理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共产党的任务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不是先占城市后取乡村，而是走相反的道路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，逐步形成了中国革命新道路的理论。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摘编自《毛泽东选集》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38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2874" y="67429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材料一中的“起义”是指哪一历史事件？有什么历史意义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987343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南昌起义。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打响武装反抗国民党反动派的第一枪；标志着中国共产党独立领导革命战争、创建人民军队和武装夺取政权的开端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3940570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根据材料二，概括中国共产党为发展壮大井冈山革命根据地采取的措施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523727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发动群众打土豪、分田地；领导和组织农民建立劳动互助社、耕田队等。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74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材料三中的“中国革命新道路“是什么道路？综合上述材料，你对中国走上“革命新道路”有何认识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315763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井冈山道路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农村包围城市、武装夺取政权或工农武装割据的道路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认识：马克思主义要与中国革命具体实际相结合；在不断实践中开辟革命新道路等。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61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3730" y="731838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4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1558544" y="2167254"/>
            <a:ext cx="2227936" cy="2971673"/>
          </a:xfrm>
          <a:prstGeom prst="rect">
            <a:avLst/>
          </a:prstGeom>
        </p:spPr>
      </p:pic>
      <p:pic>
        <p:nvPicPr>
          <p:cNvPr id="4" name="image4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934615" y="3255188"/>
            <a:ext cx="3528657" cy="185606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237234" y="5111255"/>
            <a:ext cx="8109912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郑州二七纪念塔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《井冈山会师》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58437"/>
            <a:ext cx="10833100" cy="51380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54357530"/>
              </p:ext>
            </p:extLst>
          </p:nvPr>
        </p:nvGraphicFramePr>
        <p:xfrm>
          <a:off x="704850" y="1598930"/>
          <a:ext cx="10807700" cy="1979930"/>
        </p:xfrm>
        <a:graphic>
          <a:graphicData uri="http://schemas.openxmlformats.org/drawingml/2006/table">
            <a:tbl>
              <a:tblPr firstRow="1" firstCol="1" bandRow="1"/>
              <a:tblGrid>
                <a:gridCol w="10807700">
                  <a:extLst>
                    <a:ext uri="{9D8B030D-6E8A-4147-A177-3AD203B41FA5}">
                      <a16:colId xmlns:a16="http://schemas.microsoft.com/office/drawing/2014/main" val="3917138585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月，蒋介石发动反革命政变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月，汪精卫在武汉召开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分共会议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月，南昌起义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月，毛泽东举行秋收起义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862187"/>
                  </a:ext>
                </a:extLst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79450" y="3578860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1928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年春工农红军在井冈山的时候，规定了三项纪律：第一，行动听指挥；第二，不拿工人农民一点东西；第三，打土豪要归公。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1928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年夏提出了六项注意：上门板，捆铺草，说话和气，买卖公平，借东西要还，损坏东西要赔。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14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13256"/>
            <a:ext cx="10807700" cy="3285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根据材料一内容反映的历史信息，指出中国共产党的革命斗争策略发生了怎样的变化。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根据材料一和材料二，指出发生这一变化的原因有哪些。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9005"/>
          <p:cNvSpPr/>
          <p:nvPr/>
        </p:nvSpPr>
        <p:spPr>
          <a:xfrm>
            <a:off x="681990" y="4545712"/>
            <a:ext cx="866787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国民大革命的失败；在城市武装暴动受挫。</a:t>
            </a:r>
            <a:endParaRPr lang="zh-CN" altLang="en-US"/>
          </a:p>
        </p:txBody>
      </p:sp>
      <p:sp>
        <p:nvSpPr>
          <p:cNvPr id="3" name="A_0dd13"/>
          <p:cNvSpPr/>
          <p:nvPr/>
        </p:nvSpPr>
        <p:spPr>
          <a:xfrm>
            <a:off x="681990" y="3277744"/>
            <a:ext cx="835196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从组织和领导工人运动到工农武装割据。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65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南昌起义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“这个伟大的事件，以打响武装反抗国民党反动派第一枪的英雄壮举，以党独立领导的新型人民军队诞生的重要标志，载入中国革命史册。”“这个伟大的事件”发生在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7f48c"/>
          <p:cNvSpPr/>
          <p:nvPr/>
        </p:nvSpPr>
        <p:spPr>
          <a:xfrm>
            <a:off x="804228" y="3994992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26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综合上述材料，你认为中国共产党能够领导中国革命不断走向胜利的原因有哪些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315314"/>
            <a:ext cx="10833100" cy="1954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坚持实事求是，能够依据国情及时调整策略；走群众路线，注重军民关系；有坚定的革命信念，遭遇挫折后总能够迎难而上。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35064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西宁中考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从大革命失败的教训中，中国共产党开始认识到独立掌握革命武装力量的重要性。中国共产党独立领导革命战争、创建人民军队和武装夺取政权的开端是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．广州起义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．武昌起义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．南昌起义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秋收起义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1a6a"/>
          <p:cNvSpPr/>
          <p:nvPr/>
        </p:nvSpPr>
        <p:spPr>
          <a:xfrm>
            <a:off x="9792653" y="330749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下列革命诗句中歌颂南昌起义的是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．泣鬼惊神第一枪，从来弱小变强梁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．革命弄潮，南湖燃起燎原火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．秋收时节暮云愁，霹雳一声暴动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．黄洋界上炮声隆，报道敌军宵遁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3fbf"/>
          <p:cNvSpPr/>
          <p:nvPr/>
        </p:nvSpPr>
        <p:spPr>
          <a:xfrm>
            <a:off x="7535228" y="2099231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秋收起义与井冈山会师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“对军事方面，从前我们骂中山专做军事运动，我们则恰恰相反，不做军事运动专做民众运动。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以后要非常注意军事，须知政权是由枪杆子中取得的。”材料中提到的“会议”应是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．中共一大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．中共三大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．国民党一大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．八七会议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4b64"/>
          <p:cNvSpPr/>
          <p:nvPr/>
        </p:nvSpPr>
        <p:spPr>
          <a:xfrm>
            <a:off x="3252153" y="399499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毛泽东作了这样一首诗词：“军叫工农革命，旗号镰刀斧头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秋收时节暮云愁，霹雳一声暴动。”这首诗词赞颂的历史事件是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．南昌起义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．秋收起义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．井冈山会师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．古田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会议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bfcf"/>
          <p:cNvSpPr/>
          <p:nvPr/>
        </p:nvSpPr>
        <p:spPr>
          <a:xfrm>
            <a:off x="5712778" y="330749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绥化中考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拉开了中国革命从城市转入农村、建立根据地序幕的事件是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．井冈山革命根据地的创建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．赣南革命根据地的创建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．陕甘革命根据地的创建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．闽西革命根据地的创建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e231"/>
          <p:cNvSpPr/>
          <p:nvPr/>
        </p:nvSpPr>
        <p:spPr>
          <a:xfrm>
            <a:off x="3660140" y="2413127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2339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在新民主主义革命时期，毛泽东和朱德两位伟大革命领袖的合作奠定了中国革命的基石。他们的合作开始于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．参加北伐战争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．发动南昌起义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．谋划秋收起义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．井冈山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29b1"/>
          <p:cNvSpPr/>
          <p:nvPr/>
        </p:nvSpPr>
        <p:spPr>
          <a:xfrm>
            <a:off x="10200640" y="2992843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20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8" id="{176CD45C-45F8-4135-A9FF-0B70F4CEE39F}" vid="{D55A75FD-E360-43E2-A3B3-F9026B68233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</Template>
  <TotalTime>12</TotalTime>
  <Words>2015</Words>
  <Application>Microsoft Office PowerPoint</Application>
  <PresentationFormat>宽屏</PresentationFormat>
  <Paragraphs>138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4</cp:revision>
  <dcterms:created xsi:type="dcterms:W3CDTF">2025-08-30T04:03:25Z</dcterms:created>
  <dcterms:modified xsi:type="dcterms:W3CDTF">2025-08-30T13:32:47Z</dcterms:modified>
</cp:coreProperties>
</file>