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85" r:id="rId10"/>
    <p:sldId id="886" r:id="rId11"/>
    <p:sldId id="887" r:id="rId12"/>
    <p:sldId id="888" r:id="rId13"/>
    <p:sldId id="889" r:id="rId14"/>
    <p:sldId id="890" r:id="rId15"/>
    <p:sldId id="259" r:id="rId16"/>
    <p:sldId id="879" r:id="rId17"/>
    <p:sldId id="880" r:id="rId18"/>
    <p:sldId id="881" r:id="rId19"/>
    <p:sldId id="882" r:id="rId20"/>
    <p:sldId id="883" r:id="rId21"/>
    <p:sldId id="884" r:id="rId22"/>
    <p:sldId id="891" r:id="rId23"/>
    <p:sldId id="892" r:id="rId24"/>
    <p:sldId id="893" r:id="rId25"/>
    <p:sldId id="894" r:id="rId26"/>
    <p:sldId id="895" r:id="rId27"/>
    <p:sldId id="896" r:id="rId28"/>
    <p:sldId id="897" r:id="rId29"/>
    <p:sldId id="87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59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222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甲午中日战争与列强瓜分中国狂潮　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世纪末，列强掀起瓜分中国狂潮的方式有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抢夺路矿利权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强租租借地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划分“势力范围”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获得领事裁判权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e502"/>
          <p:cNvSpPr/>
          <p:nvPr/>
        </p:nvSpPr>
        <p:spPr>
          <a:xfrm>
            <a:off x="8859203" y="2099231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27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阅读发表于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年的《时局图》，从其中能提取的有效信息是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揭示了列强瓜分中国的野心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反映了爱国者对国家民族前途的忧患意识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揭露清政府官员的腐败颓废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北极熊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俄国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将长城以北、新疆、东北划定为“势力范围”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db97"/>
          <p:cNvSpPr/>
          <p:nvPr/>
        </p:nvSpPr>
        <p:spPr>
          <a:xfrm>
            <a:off x="2028190" y="177295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pic>
        <p:nvPicPr>
          <p:cNvPr id="3" name="image1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8992425" y="1764728"/>
            <a:ext cx="1810638" cy="244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80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年，某国政府先后向英、俄等六国政府提出在中国实行所谓“门户开放”、贸易机会均等的照会。下列关于“门户开放”政策的各项表述中，错误的是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．它是由美国提出来的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．维护中国的领土和主权完整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．其内容得到了西方列强的同意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．美国借机要求在各国租借地和“势力范围”内享有均等贸易机会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c176"/>
          <p:cNvSpPr/>
          <p:nvPr/>
        </p:nvSpPr>
        <p:spPr>
          <a:xfrm>
            <a:off x="8555990" y="2406937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1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民族资本主义的发展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《马关条约》签订以后，张謇深感要挽回中国的利益，必须发展本国的工商业。因此他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．提出“实业救国”，创办大生纱厂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．提出“自强求富”，创办汉阳铁厂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．提出“民主共和”，发动武装起义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．提出“自由平等”，宣传维新思想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027d"/>
          <p:cNvSpPr/>
          <p:nvPr/>
        </p:nvSpPr>
        <p:spPr>
          <a:xfrm>
            <a:off x="6516053" y="2727024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55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数学］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如图为《民国初年中国轻重工业比例统计表》。据此可知我国近代民族工业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．发展曲折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．规模比较小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．技术落后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．发展不平衡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1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6932294" y="3420681"/>
            <a:ext cx="4278695" cy="1864551"/>
          </a:xfrm>
          <a:prstGeom prst="rect">
            <a:avLst/>
          </a:prstGeom>
        </p:spPr>
      </p:pic>
      <p:sp>
        <p:nvSpPr>
          <p:cNvPr id="4" name="A_48858"/>
          <p:cNvSpPr/>
          <p:nvPr/>
        </p:nvSpPr>
        <p:spPr>
          <a:xfrm>
            <a:off x="7752715" y="2354169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3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甲午战争前，外国对中国的资本输出数量不多。甲午战争后，帝国主义通过设厂、筑路、开矿等方式加大对华投资，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年投资总额达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亿美元，比甲午战争前增加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倍。这一变化反映了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．洋务运动未能取得成效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．中国开始丧失关税自主权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．民族资本主义发展停滞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．西方列强经济侵略的加剧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0f798"/>
          <p:cNvSpPr/>
          <p:nvPr/>
        </p:nvSpPr>
        <p:spPr>
          <a:xfrm>
            <a:off x="5698490" y="3040921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79450" y="3520663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．鸦片战争后西方列强用武力打开中国的大门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．第二次鸦片战争后侵略势力由沿海深入内地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．甲午中日战争后帝国主义掀起瓜分中国狂潮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．八国联军侵华战争使清政府沦为列强的工具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658495"/>
            <a:ext cx="10833100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［历史解释］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如图《“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”被撕裂》反映的是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1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4352988" y="1433956"/>
            <a:ext cx="3313571" cy="2004187"/>
          </a:xfrm>
          <a:prstGeom prst="rect">
            <a:avLst/>
          </a:prstGeom>
        </p:spPr>
      </p:pic>
      <p:sp>
        <p:nvSpPr>
          <p:cNvPr id="5" name="A_d375e"/>
          <p:cNvSpPr/>
          <p:nvPr/>
        </p:nvSpPr>
        <p:spPr>
          <a:xfrm>
            <a:off x="10426529" y="75352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烟台中考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年，清政府与日本签订了丧权辱国的《马关条约》，此举激起张謇极大的愤慨和忧虑，他认为只有发展民族工业才能抵制帝国主义的侵略，并且士大夫有不容推卸的责任。可见，他主张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．变法图强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．实业救国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．民主共和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．民主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7412"/>
          <p:cNvSpPr/>
          <p:nvPr/>
        </p:nvSpPr>
        <p:spPr>
          <a:xfrm>
            <a:off x="6120765" y="3622137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徐中约在其《中国近代史》中写道：“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年的那场‘成中国之巨祸’的大败，让学者、官员甚至是皇帝和皇太后，都认为需要一场更彻底的变革。”这说明，“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年的那场大败”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．唤醒了国人挽救国家危亡的意识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．引起了中国社会风俗发生新的变化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．冲击了中国传统的旧式官僚体制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．推动了社会文化的革新和思想解放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9362"/>
          <p:cNvSpPr/>
          <p:nvPr/>
        </p:nvSpPr>
        <p:spPr>
          <a:xfrm>
            <a:off x="2844165" y="3040921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5908"/>
            <a:ext cx="10807700" cy="58401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东沟海战天如墨，炮震烟迷船掀侧。致远鼓楫冲重围，万火丛中呼杀贼。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郑观应《闻大东沟战事感作》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1894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年，清政府忙于庆祝慈禧太后的六十大寿。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年，外敌入侵，清军在战争中惨败。针对此事，有人在北京城门上写了一副对联：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万寿无疆，普天同庆；三军败绩，割地求和。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摘编自文廷式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《闻尘偶记》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215780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0" y="3241011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甲午中日战争与列强瓜分中国狂潮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97757" y="428646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97757" y="523957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136160" y="1804999"/>
            <a:ext cx="11919679" cy="150810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第二单元　早期现代化的初步探索和民族危机加剧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世纪末，李鸿章为避战保船，命令北洋舰队躲进威海卫军港，不许出海迎敌，日军趁机夺取了黄海制海权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年初，日军攻陷威海卫，北洋舰队全军覆没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清政府无心再战，派李鸿章前往日本议和。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摘编自孙克复、关捷《甲午中日海战史》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93919"/>
            <a:ext cx="108077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［家国情怀］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材料一中，“致远鼓楫冲重围”描述的是哪一场战役？在这场战役中壮烈牺牲的致远舰管带是谁？我们应学习他的什么精神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54714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战役：黄海海战。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人物：邓世昌。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精神：英勇无畏、舍身救国、视死如归的爱国精神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言之有理即可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5908"/>
            <a:ext cx="108077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材料二中，“割地求和”指的是清政府签订的哪一个不平等条约？这一条约的签订对中国历史的发展有什么影响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948960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条约：《马关条约》。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影响：使中国的领土主权遭到严重破坏。巨额赔款迫使清政府大举外债，从而遭到列强进一步控制。外国侵略势力深入中国腹地，通过投资办厂加紧对华资本输出。中国的半殖民地化程度大大加深了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54236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与材料三中的“北洋舰队”的创建有关的一场求强求富的自救运动是哪一场运动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5810813"/>
            <a:ext cx="3480440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运动：洋务运动。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59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根据材料三并结合所学知识，回答甲午中日战争中日军曾在哪个城市制造大屠杀。在这次战争中清政府战败的原因有哪些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63585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城市：旅顺。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原因：直接原因是李鸿章避战保船，妥协退让；根本原因是清政府腐朽无能，落后的封建君主专制制度无力对抗先进的资本主义制度。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26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甲午中日战争之后，列强争相在华设立银行，如英国的有利银行，法国的东方汇理银行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在中国开设工厂，如英国的增裕面粉厂、和丰船厂，美国烟草公司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还争夺中国的铁路权，如俄国修筑满洲里至绥芬河、哈尔滨至大连、石家庄至太原等铁路。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81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557654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列强在华强租租借地和划分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势力范围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情况表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90544984"/>
              </p:ext>
            </p:extLst>
          </p:nvPr>
        </p:nvGraphicFramePr>
        <p:xfrm>
          <a:off x="695706" y="1865122"/>
          <a:ext cx="10807700" cy="3589020"/>
        </p:xfrm>
        <a:graphic>
          <a:graphicData uri="http://schemas.openxmlformats.org/drawingml/2006/table">
            <a:tbl>
              <a:tblPr firstRow="1" firstCol="1" bandRow="1"/>
              <a:tblGrid>
                <a:gridCol w="1205320">
                  <a:extLst>
                    <a:ext uri="{9D8B030D-6E8A-4147-A177-3AD203B41FA5}">
                      <a16:colId xmlns:a16="http://schemas.microsoft.com/office/drawing/2014/main" val="2574724446"/>
                    </a:ext>
                  </a:extLst>
                </a:gridCol>
                <a:gridCol w="4421869">
                  <a:extLst>
                    <a:ext uri="{9D8B030D-6E8A-4147-A177-3AD203B41FA5}">
                      <a16:colId xmlns:a16="http://schemas.microsoft.com/office/drawing/2014/main" val="2184189602"/>
                    </a:ext>
                  </a:extLst>
                </a:gridCol>
                <a:gridCol w="5180511">
                  <a:extLst>
                    <a:ext uri="{9D8B030D-6E8A-4147-A177-3AD203B41FA5}">
                      <a16:colId xmlns:a16="http://schemas.microsoft.com/office/drawing/2014/main" val="1965576944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国别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强租租借地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势力范围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0416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德国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胶州湾租借地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山东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639510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俄国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旅大租借地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长城以北、新疆、东北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70061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法国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广州湾租借地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广东、广西、云南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186972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英国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九龙租借地、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威海卫租借地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长江流域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034146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日本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福建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6886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939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《马关条约》的签订，激起了全国的悲愤和抗议。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年以后，发生了戊戌维新运动；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年以后，发生了义和团运动；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年以后，发生了辛亥革命。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如果没有甲午战争的失败，就不会激起中国这样迅速地奔跑。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这次战争确实是中国近代史上的重大转折点，它的意义就在于激发了全民族的觉醒，一种要求改革和进步的觉醒、富强意识的觉醒、爱国主义和自救的觉醒。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戴逸《甲午战争深刻影响世界历史》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71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概括材料一中甲午中日战争后列强对中国的经济侵略方式。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［历史解释］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结合材料二，概括列强划分的“势力范围”给中华民族带来的巨大危害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0416"/>
          <p:cNvSpPr/>
          <p:nvPr/>
        </p:nvSpPr>
        <p:spPr>
          <a:xfrm>
            <a:off x="681990" y="2668816"/>
            <a:ext cx="427209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方式：资本输出。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597537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危害：中国面临领土被瓜分肢解、国家亡国灭种的危险，民族危机空前加剧。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34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1912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根据材料三，概括材料关于甲午中日战争的主要观点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394789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观点：甲午中日战争的失败，激发了全民族的觉醒，是中国近代史上的重大转折点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270784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请概括三则材料反映的共同主题，围绕这一主题，如果选取新的角度，再补充一则材料，你会怎样做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4020893"/>
            <a:ext cx="10833100" cy="259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主题：甲午中日战争的影响。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选取角度及材料：从经济的角度探讨甲午中日战争的影响，如战后民族资本主义发展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或从清政府在战后的反应的角度，如光绪皇帝决定变法图强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09640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甲午中日战争与《马关条约》的签订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海洋历来是各国争夺的焦点，为“开拓万里波涛”，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年，日本联合舰队突袭北洋舰队。随后，双方在黄海海面上发生激战。此战役中为国捐躯的清朝将领是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．林则徐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．李鸿章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．邓世昌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．曾国藩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7075a"/>
          <p:cNvSpPr/>
          <p:nvPr/>
        </p:nvSpPr>
        <p:spPr>
          <a:xfrm>
            <a:off x="9371965" y="3681095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有学者认为，甲午中日战争中北洋舰队全军覆没宣告着洋务运动的破产，“北洋舰队全军覆没”发生在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．平壤战役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．黄海海战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．辽东半岛战役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．威海卫战役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ecf6"/>
          <p:cNvSpPr/>
          <p:nvPr/>
        </p:nvSpPr>
        <p:spPr>
          <a:xfrm>
            <a:off x="9371965" y="3053303"/>
            <a:ext cx="141135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午中日战争中，日军首开了屠杀中国平民的先河。美国《纽约世界》记者克利尔曼在《日军残杀记》中写道：在那里进行了整整四天的大屠杀，以至尸横遍野、血流成河，最后全市只剩下了为掩埋他人尸骨而留下的三十六人！一条条鲜活的生命，顷刻间成了日军刀下的冤魂，天地在腥风血雨中颤抖。材料中的“那里”是指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．威海卫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．黄海大东沟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．南京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．旅顺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53a4"/>
          <p:cNvSpPr/>
          <p:nvPr/>
        </p:nvSpPr>
        <p:spPr>
          <a:xfrm>
            <a:off x="6924040" y="4308889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南充中考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年，张之洞在给朝廷的电报中指出：“倭约万分无理，地险、饷力、兵权，一朝尽夺，神人共愤，意在吞噬中国，非割占数地而已”。与之相关的条约是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．《南京条约》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．《天津条约》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．《马关条约》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《辛丑条约》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d880"/>
          <p:cNvSpPr/>
          <p:nvPr/>
        </p:nvSpPr>
        <p:spPr>
          <a:xfrm>
            <a:off x="816928" y="362213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有学者研究认为，甲午战前列强主要侵华方式是“贸易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特权”，甲午战后则变为“投资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特权”。下列哪项内容造成了此变化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．开放沙市、重庆等为通商口岸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．赔偿日本军费白银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亿两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．割台湾全岛及所有附属各岛屿、澎湖列岛给日本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．日本可在中国通商口岸开设工厂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ed6b"/>
          <p:cNvSpPr/>
          <p:nvPr/>
        </p:nvSpPr>
        <p:spPr>
          <a:xfrm>
            <a:off x="2844165" y="272702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鸦片战争后，中国被迫开放广州、上海等五处通商口岸；第二次鸦片战争后，增开天津等十一处通商口岸；甲午战争后，增开沙市、重庆、苏州、杭州为通商口岸。这反映出列强侵华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．由北方地区转向南方地区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．由内地扩大到沿海地区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．由商品输出转为资本输出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．由沿海地区深入到内地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f6f6"/>
          <p:cNvSpPr/>
          <p:nvPr/>
        </p:nvSpPr>
        <p:spPr>
          <a:xfrm>
            <a:off x="2028190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列强瓜分中国狂潮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甲午中日战争后，列强称中国为“正躺在死亡榻上”的“远东病夫”，提出要将“分配这个病夫的遗产”问题提上议程。“分配”活动始于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．三国干涉“还辽”事件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．战后不平等条约的签订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．中日黄海大战的爆发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．“门户开放”政策的提出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1901"/>
          <p:cNvSpPr/>
          <p:nvPr/>
        </p:nvSpPr>
        <p:spPr>
          <a:xfrm>
            <a:off x="5292090" y="3040921"/>
            <a:ext cx="136652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53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5" id="{18AD0006-133B-4492-8DC6-1DC57D25B7F3}" vid="{175B7664-0D45-4392-ABAA-7A73845F83E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2222222222</Template>
  <TotalTime>27</TotalTime>
  <Words>2123</Words>
  <Application>Microsoft Office PowerPoint</Application>
  <PresentationFormat>宽屏</PresentationFormat>
  <Paragraphs>150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6</cp:revision>
  <dcterms:created xsi:type="dcterms:W3CDTF">2025-08-30T02:41:10Z</dcterms:created>
  <dcterms:modified xsi:type="dcterms:W3CDTF">2025-08-30T13:18:52Z</dcterms:modified>
</cp:coreProperties>
</file>