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85" r:id="rId10"/>
    <p:sldId id="886" r:id="rId11"/>
    <p:sldId id="259" r:id="rId12"/>
    <p:sldId id="887" r:id="rId13"/>
    <p:sldId id="879" r:id="rId14"/>
    <p:sldId id="880" r:id="rId15"/>
    <p:sldId id="881" r:id="rId16"/>
    <p:sldId id="882" r:id="rId17"/>
    <p:sldId id="883" r:id="rId18"/>
    <p:sldId id="884" r:id="rId19"/>
    <p:sldId id="888" r:id="rId20"/>
    <p:sldId id="889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08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戊戌变法　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戊戌变法时期，梁启超等维新派人士曾呼吁：“今日自强之道，自以兴学为先。”这表达了维新派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．政治革命的诉求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．组建新军的愿望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．教育救国的主张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．发展实业的决心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1d94"/>
          <p:cNvSpPr/>
          <p:nvPr/>
        </p:nvSpPr>
        <p:spPr>
          <a:xfrm>
            <a:off x="10187940" y="3053303"/>
            <a:ext cx="141135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86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滨州中考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历史兴趣小组的同学讨论戊戌变法，形成如下观点。其中正确的是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．戊戌变法是一场反帝爱国运动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．戊戌变法动摇了清王朝的统治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．戊戌变法掀起了实业救国的浪潮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．戊戌变法是一次制度变革的尝试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1fbd6"/>
          <p:cNvSpPr/>
          <p:nvPr/>
        </p:nvSpPr>
        <p:spPr>
          <a:xfrm>
            <a:off x="4884103" y="241312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京师大学堂西学总教习丁韪良在《花甲记忆》中记载：“面对皇帝的革新措施，保守派魁首惶惶不可终日，叩请慈禧太后挽救大清帝国于水火之中。”保守派惶惶不可终日的主要原因是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．慈禧太后大力支持变法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．光绪皇帝掌握最高实权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．康梁变法彻底抛弃传统文化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．维新变法内容触犯贵族利益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1c2c"/>
          <p:cNvSpPr/>
          <p:nvPr/>
        </p:nvSpPr>
        <p:spPr>
          <a:xfrm>
            <a:off x="2844165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87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如果把中国现代化道路比作一条环环相扣的漫长链条，那么戊戌变法就是其始端不远处的重要一环。阅读材料，完成下列要求。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吾国四千余年大梦之唤醒，实自甲午战败割台湾、偿二百兆始。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变法之本，在育人才；人才之兴，在开学校；学校之立，在变科举。而一切要其大成，在变官制。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梁启超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13256"/>
            <a:ext cx="10807700" cy="3285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年，康有为创办《万国公报》，宣传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新法之益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。不久，他在北京、上海组织强学会，并把其作为宣传维新思想的重要阵地。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1898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年，维新派创办新式学堂，培养具有维新倾向的新知识分子。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《简明中华百科全书》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93919"/>
            <a:ext cx="10807700" cy="3924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绪皇帝按照康有为提出的办法，发布了一系列变法令，主要内容有：发展农业、工业、商业；训练新式陆海军；创办报刊，开放言论；开办新式学堂，培养人才；等等。同时规定：今后科举考试废除八股文，取消多余的衙门和无用的官职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摘编自陈兰村等著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《新编中华上下五千年》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5201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材料四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康有为等人想以日本明治维新的要义为蓝图在中国推行变法，但是没有认识到日本与中国国情不同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只是从形式上学习并没有掌握明治维新的真正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，在不掌握权力的情况下，靠不停地向皇上条陈奏折，由皇帝颁布诏书的形式来进行变法，结果失败。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维新阵营其实还是先前的士大夫群体，他们虽然有了一些新观念、新思想，但阶级的局限决定了他们不可能找到变法、变革的真正力量。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《回顾戊戌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重温历史》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材料五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尽管维新运动没有达到它的政治目标，但它所引起的思想变化对中国文化有着长期的和全国规模的影响。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摘编自贾维《谭嗣同研究著作述要》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13256"/>
            <a:ext cx="10807700" cy="3285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根据材料一，梁启超认为变法成功的关键是什么？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根据材料二，概括维新派宣传变法思想的几种方式。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答出两点即可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2d1d"/>
          <p:cNvSpPr/>
          <p:nvPr/>
        </p:nvSpPr>
        <p:spPr>
          <a:xfrm>
            <a:off x="681990" y="4545712"/>
            <a:ext cx="825989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方式：创办报刊、组织学会、兴办学堂。</a:t>
            </a:r>
            <a:endParaRPr lang="zh-CN" altLang="en-US"/>
          </a:p>
        </p:txBody>
      </p:sp>
      <p:sp>
        <p:nvSpPr>
          <p:cNvPr id="3" name="A_818d1"/>
          <p:cNvSpPr/>
          <p:nvPr/>
        </p:nvSpPr>
        <p:spPr>
          <a:xfrm>
            <a:off x="681990" y="2643760"/>
            <a:ext cx="7397877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关键：改变官制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或变革政治制度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根据材料三并结合所学知识，指出变法内容主要反映了哪一个阶级的愿望与要求。其中，最能体现该阶级利益的是哪一项内容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08471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阶级：资产阶级。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内容：发展农业、工业、商业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281154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根据材料四，概括戊戌变法失败的主要原因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495403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主要原因：没有认识到日本与中国国情不同；过分依赖无实权的光绪皇帝，没有掌握实权；早期资产阶级的局限性。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68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215780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0" y="3241011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戊戌变法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97757" y="428646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97757" y="523957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136160" y="1804999"/>
            <a:ext cx="11919679" cy="150810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第二单元　早期现代化的初步探索和民族危机加剧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350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［唯物史观］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根据材料五，指出戊戌变法的主要历史意义。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答出一点即可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635402"/>
            <a:ext cx="10833100" cy="13139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意义：在社会上起了思想启蒙的作用，促进了人民的觉醒；在思想文化方面产生了广泛而持久的影响。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31943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康有为与公车上书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《申报》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日载：“昨接京电悉，公车孝廉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指参加会试的举人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千余人，上书二万言，力拒议和，叩求都察院代奏。足见圣朝养士之隆，亘古所罕。”其所报道的事件是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．科举考试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．公车上书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．百日维新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．戊戌政变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91055"/>
          <p:cNvSpPr/>
          <p:nvPr/>
        </p:nvSpPr>
        <p:spPr>
          <a:xfrm>
            <a:off x="2028190" y="3994992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年，康有为上书痛陈，值此千年变局，“病症已变而犹用旧方”，未有不危者。为此，康有为开出的“新方”是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．师夷长技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．民主科学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．变法图强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．实业救国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c4c7"/>
          <p:cNvSpPr/>
          <p:nvPr/>
        </p:nvSpPr>
        <p:spPr>
          <a:xfrm>
            <a:off x="3252153" y="336719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维新运动的开展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黔东南州中考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年，梁启超主笔的《时务报》在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个省和国外设有分销处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所，销量过万。这表明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．维新思想广泛传播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．三民主义思潮兴起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．清朝统治土崩瓦解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．文学革命应运而生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8fbf"/>
          <p:cNvSpPr/>
          <p:nvPr/>
        </p:nvSpPr>
        <p:spPr>
          <a:xfrm>
            <a:off x="10184765" y="3367199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报刊能够传播先进思想。《时务报》《国闻报》宣传的主要内容是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．师夷长技以制夷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．凡天下田，天下人同耕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．变法、维新、图强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．自强、求富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3dad"/>
          <p:cNvSpPr/>
          <p:nvPr/>
        </p:nvSpPr>
        <p:spPr>
          <a:xfrm>
            <a:off x="2844165" y="241312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百日维新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“望门投止思张俭，忍死须臾待杜根。我自横刀向天笑，去留肝胆两昆仑。”在狱中题写此诗甘愿为变法流血牺牲的维新志士是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．谭嗣同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．梁启超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．严复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．黄兴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af14"/>
          <p:cNvSpPr/>
          <p:nvPr/>
        </p:nvSpPr>
        <p:spPr>
          <a:xfrm>
            <a:off x="2844165" y="3681095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年清政府发布谕令：“图治之法，以农为体，以工商为用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兼采中西各法，讲求利弊，有能创制新法者，必当立于优奖。”清政府在这一谕令中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．鼓励发展工商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．照搬西方模式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．主张重农抑商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．宣扬中国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6d00"/>
          <p:cNvSpPr/>
          <p:nvPr/>
        </p:nvSpPr>
        <p:spPr>
          <a:xfrm>
            <a:off x="6936740" y="3307490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“自上而下的改革在学习和吸收西方现代文明，特别是建立现代的政治制度方面被证明行不通，中国必须通过革命走现代化的独特道路。”文中“改革”是指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．洋务运动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．戊戌变法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．义和团运动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．辛亥革命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a727"/>
          <p:cNvSpPr/>
          <p:nvPr/>
        </p:nvSpPr>
        <p:spPr>
          <a:xfrm>
            <a:off x="804228" y="368109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35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5" id="{18AD0006-133B-4492-8DC6-1DC57D25B7F3}" vid="{175B7664-0D45-4392-ABAA-7A73845F83E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2222222222</Template>
  <TotalTime>24</TotalTime>
  <Words>1305</Words>
  <Application>Microsoft Office PowerPoint</Application>
  <PresentationFormat>宽屏</PresentationFormat>
  <Paragraphs>82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5</cp:revision>
  <dcterms:created xsi:type="dcterms:W3CDTF">2025-08-30T02:45:28Z</dcterms:created>
  <dcterms:modified xsi:type="dcterms:W3CDTF">2025-08-30T13:20:08Z</dcterms:modified>
</cp:coreProperties>
</file>