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890" r:id="rId15"/>
    <p:sldId id="891" r:id="rId16"/>
    <p:sldId id="892" r:id="rId17"/>
    <p:sldId id="259" r:id="rId18"/>
    <p:sldId id="879" r:id="rId19"/>
    <p:sldId id="880" r:id="rId20"/>
    <p:sldId id="881" r:id="rId21"/>
    <p:sldId id="882" r:id="rId22"/>
    <p:sldId id="883" r:id="rId23"/>
    <p:sldId id="884" r:id="rId24"/>
    <p:sldId id="893" r:id="rId25"/>
    <p:sldId id="894" r:id="rId26"/>
    <p:sldId id="895" r:id="rId27"/>
    <p:sldId id="898" r:id="rId28"/>
    <p:sldId id="896" r:id="rId29"/>
    <p:sldId id="897" r:id="rId30"/>
    <p:sldId id="899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4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4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国共合作与北伐战争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国共合作发起的北伐战争，席卷了大半个中国，在中国革命历史上写下了光辉的篇章。北伐战争取得的巨大成就有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基本消灭了吴佩孚、孙传芳的主力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粉碎了列强瓜分中国的阴谋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革命军队从珠江流域打到长江流域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工农革命运动蓬勃发展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8c30"/>
          <p:cNvSpPr/>
          <p:nvPr/>
        </p:nvSpPr>
        <p:spPr>
          <a:xfrm>
            <a:off x="804228" y="240693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44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学者陈旭麓这样描述某一事件：它开始于“打倒列强除军阀”的悲壮歌声中，在另一种历史条件下继续了辛亥革命没有做完的事业。这一事件是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．二次革命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．护国战争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．护法运动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a80a"/>
          <p:cNvSpPr/>
          <p:nvPr/>
        </p:nvSpPr>
        <p:spPr>
          <a:xfrm>
            <a:off x="8555990" y="3367199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3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国民党内反动集团叛变革命与南京国民政府的建立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月，宋庆龄在声明中指出：“我对于革命并没有灰心。使我失望的，只是有些领导过革命的人已走上歧途。”这里宋庆龄针对的是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．二次革命的失败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．国民党内反动集团发动反革命政变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．军阀之间的纷争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．国共第二次合作的实现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bdee"/>
          <p:cNvSpPr/>
          <p:nvPr/>
        </p:nvSpPr>
        <p:spPr>
          <a:xfrm>
            <a:off x="4476115" y="335481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0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随着北伐战争的顺利进军，以蒋介石、汪精卫为代表的国民党内反动集团于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年发动反革命政变，大肆屠杀共产党人和工农群众。下列关于以蒋介石、汪精卫为代表的国民党内反动集团发动反革命政变的原因分析，正确的是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高涨的工农革命运动触动了大地主的根本利益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中国共产党缺乏斗争经验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高涨的工农革命运动触动大资产阶级的利益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帝国主义势力的支持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13ea"/>
          <p:cNvSpPr/>
          <p:nvPr/>
        </p:nvSpPr>
        <p:spPr>
          <a:xfrm>
            <a:off x="10187940" y="272083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7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第一次国共合作破裂的直接原因是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．中国共产党没有斗争经验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．孙中山逝世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．蒋介石、汪精卫等叛变革命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．帝国主义国家插手中国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4195"/>
          <p:cNvSpPr/>
          <p:nvPr/>
        </p:nvSpPr>
        <p:spPr>
          <a:xfrm>
            <a:off x="7751128" y="203952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3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南京国民政府成立前后，在全国开展“清党”运动，据不完全统计，从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年上半年，共产党人和革命群众被害高达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万人。这说明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南京国民政府是代表大地主、大资产阶级利益的政权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南京国民政府实行反共反人民政策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南京国民政府镇压工人运动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南京国民政府大肆屠杀共产党人和革命群众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e691"/>
          <p:cNvSpPr/>
          <p:nvPr/>
        </p:nvSpPr>
        <p:spPr>
          <a:xfrm>
            <a:off x="6514465" y="2086849"/>
            <a:ext cx="1389125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年底，南京国民政府在形式上统一了全国的标志性事件是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．南京政府成立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．宁汉合流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．张学良改易旗帜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3378"/>
          <p:cNvSpPr/>
          <p:nvPr/>
        </p:nvSpPr>
        <p:spPr>
          <a:xfrm>
            <a:off x="2028190" y="30533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42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86562" y="5140075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．国共合作与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北伐战争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．开辟井冈山道路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．中国工农红军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长征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．全民族抗战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1162" y="127088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下表是某历史公众号推送的研究性学习资源包。据此推断，其研究的主题是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6" name="A_57b56"/>
          <p:cNvSpPr/>
          <p:nvPr/>
        </p:nvSpPr>
        <p:spPr>
          <a:xfrm>
            <a:off x="6497765" y="200139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94012305"/>
              </p:ext>
            </p:extLst>
          </p:nvPr>
        </p:nvGraphicFramePr>
        <p:xfrm>
          <a:off x="686562" y="2584835"/>
          <a:ext cx="10807700" cy="2555240"/>
        </p:xfrm>
        <a:graphic>
          <a:graphicData uri="http://schemas.openxmlformats.org/drawingml/2006/table">
            <a:tbl>
              <a:tblPr firstRow="1" firstCol="1" bandRow="1"/>
              <a:tblGrid>
                <a:gridCol w="2265369">
                  <a:extLst>
                    <a:ext uri="{9D8B030D-6E8A-4147-A177-3AD203B41FA5}">
                      <a16:colId xmlns:a16="http://schemas.microsoft.com/office/drawing/2014/main" val="1940939339"/>
                    </a:ext>
                  </a:extLst>
                </a:gridCol>
                <a:gridCol w="8542331">
                  <a:extLst>
                    <a:ext uri="{9D8B030D-6E8A-4147-A177-3AD203B41FA5}">
                      <a16:colId xmlns:a16="http://schemas.microsoft.com/office/drawing/2014/main" val="299786523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资料类型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985921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图片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孙中山等走出国民党一大会场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457197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文献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《革命军将以铁甲车猛攻武昌城》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《民国日报》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1926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612531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铁军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盾牌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民国十六年一月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571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孙中山对黄埔军校是抱有无穷希望的，他在军校的开学典礼上要求学生：“要从今天起立一个志愿，一生一世，都不存升官发财的心理，只知道做救国救民的事业。”军校的创办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．是实业救国思想的实践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．为革命培养了大批人才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．沉重打击清王朝的统治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．实现了社会习俗的变革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af53"/>
          <p:cNvSpPr/>
          <p:nvPr/>
        </p:nvSpPr>
        <p:spPr>
          <a:xfrm>
            <a:off x="4068128" y="304092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伐开始后，广东、江西等地的农民协会成立了运输队、担架队支援北伐军；湖南长沙、湖北武汉等地的工人成立敢死队、组织罢工配合北伐军攻城；上海工人先后发动三次武装起义，并最终取得胜利，迎接北伐军进入上海。这反映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．民主科学思想深入传播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．工人阶级开始登上了政治舞台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．工农群众支持北伐战争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．南京政府在名义上统一了全国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bbc2"/>
          <p:cNvSpPr/>
          <p:nvPr/>
        </p:nvSpPr>
        <p:spPr>
          <a:xfrm>
            <a:off x="3252153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526624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7" y="352752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国共合作与北伐战争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88613" y="4574085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88613" y="5527202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38763" y="2047461"/>
            <a:ext cx="11714466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从国共合作到农村革命根据地的建立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月，在“打倒列强，除军阀”的歌声中，以推翻北洋军阀反动统治，实现中华民族的独立、自由、民主和统一为目的的战争正式开始。决定进行这一战争的是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．南京国民政府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．广州国民政府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．武汉国民政府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重庆国民政府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0399"/>
          <p:cNvSpPr/>
          <p:nvPr/>
        </p:nvSpPr>
        <p:spPr>
          <a:xfrm>
            <a:off x="9792653" y="330749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年南京国民政府成立后，他的第一号命令就是“清党”通缉令，通缉毛泽东、周恩来等一大批共产党员。轰轰烈烈的国民革命失败了。这里所说的“失败”，主要是指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．没有打倒军阀张作霖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．共产党人和革命群众被反动派大肆屠杀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．国民党实行“分共”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．反帝反封建的革命任务没有完成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5373"/>
          <p:cNvSpPr/>
          <p:nvPr/>
        </p:nvSpPr>
        <p:spPr>
          <a:xfrm>
            <a:off x="804228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月，中共三大通过了《关于国民运动及国民党问题的议决案》。阅读材料，完成下列要求。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军阀政府名为独立政府，其实事事听命于国际帝国主义的列强，不啻是他们的经理人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所以半殖民地的中国，应该以国民革命运动为中心工作，以解除内外压迫。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依中国社会的现状，宜有一个势力集中的党为国民革命运动之大本营，中国现有的党，只有国民党比较是一个国民革命的党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工人阶级尚未强大起来，自然不能发生一个强大的共产党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一个大群众的党，以应目前革命之需要。因此，共产国际执行委员会议决中国共产党须与中国国民党合作，共产党党员应加入国民党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我们加入国民党，但仍旧保存我们的组织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渐渐扩大我们的组织，谨严我们的纪律，以立强大的群众共产党之基础。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摘自《中共中央文件选集》第一册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［历史解释］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根据材料，概括中国共产党与国民党合作的原因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2630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原因：军阀的黑暗统治，国民革命运动迫在眉睫；国民党是比较革命的政党；共产党自身力量薄弱；扩大共产党的组织基础。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4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结合材料和所学知识，对中共三大作简要评价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03541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：中共三大在党的历史上具有重大意义，会议结合中国革命的具体情况，正确解决了建党初期，党内在国共合作问题上存在的重大分歧，统一了全党思想，并实现了党在工作重心上的第一次战略转变。也正是以党的三大为标志，党开始从创建时期进行到大革命时期，党的历史也由此翻开了新的篇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75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018" y="1370130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诸君知道中国的革命，有了十三年，现在得到的结果，只有民国之年号，没有民国之事实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所以，今天在这地开这个军校，独一无二的希望，就是创造革命军，来挽救中国的危亡。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孙中山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6874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［唯物史观］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材料一中“军校”指的是什么学校？“军校”的创办产生了什么积极影响？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2018" y="298179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学校：黄埔军校。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积极影响：培养出大批军事和政治人才，为国民革命军的建立和随后的北伐战争作了准备。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0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中国人民一切困苦之总原因，在帝国主义者之侵略及其工具卖国军阀之暴虐。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本党为实现中国人民之唯一的需要，统一政府之建设，巩固国民革命根据地，不能不出师以剿除卖国军阀之势力。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引自《北伐宣言》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根据材料二，指出北伐战争的目的是什么？北伐战争中领导独立团占领汀泗桥的著名将领是谁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518567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目的：推翻北洋军阀的反动统治，统一全国。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将领：叶挺。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42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00048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据不完全统计，从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1928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年上半年，被杀害的共产党员和革命群众达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万多人，其中共产党员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2.6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万多人。在极其险恶的局势下，党内思想异常混乱，一些同志和不坚定分子离开党的队伍，党员数量急剧减少到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万多人。与此同时，工农运动走向低谷，相当多的中间人士同共产党拉开了距离。事实表明：中国革命已进入低潮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31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国共合作的实现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《绝密档案：第一次国共合作内幕》赢得了极高的点击率，使得人们再次关注第一次国共合作。中国共产党哪一次会议决定与国民党合作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．中共一大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．中共二大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．中共三大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．国民党一大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b637c"/>
          <p:cNvSpPr/>
          <p:nvPr/>
        </p:nvSpPr>
        <p:spPr>
          <a:xfrm>
            <a:off x="4884103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75315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根据材料三，指出造成共产党员人数急剧减少的原因是什么。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066205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原因：国民党内反动集团叛变革命，屠杀共产党人；党内思想异常混乱，一些同志和不坚定分子离开党的队伍。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981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年，李大钊代表中国共产党在某次会议上发言并指出：共产党员的加入，是为贡献于国民革命事业而来的。该会议的召开标志着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．工人运动的高涨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．国共合作的实现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．黄埔军校的建立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．北伐战争的爆发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e0c2"/>
          <p:cNvSpPr/>
          <p:nvPr/>
        </p:nvSpPr>
        <p:spPr>
          <a:xfrm>
            <a:off x="6108065" y="3367199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月，孙中山创办黄埔军校，蒋介石任校长，周恩来不久后担任政治部主任，第一期学员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人中有十分之一是共产党人和共青团员。这说明国民革命运动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．由国民党独立领导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．军队由共产党组成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．由国共两党合作领导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．国共两党合作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6a91"/>
          <p:cNvSpPr/>
          <p:nvPr/>
        </p:nvSpPr>
        <p:spPr>
          <a:xfrm>
            <a:off x="8976678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孙中山在中国国民党第一次全国代表大会上重新解释了三民主义，在实际上确立了联俄、联共、扶助农工三大政策。此举是为了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．实现国共合作的要求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．改组国民党的需要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．建立国民革命军的准备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．三民主义发展的需要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4cb7"/>
          <p:cNvSpPr/>
          <p:nvPr/>
        </p:nvSpPr>
        <p:spPr>
          <a:xfrm>
            <a:off x="2844165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“我们革命，只有革命党的奋斗，没有革命军的奋斗；因为没有革命军的奋斗，所以一般官僚军阀便把持民国，我们的革命便不能完全成功。”基于上述考虑，孙中山决定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．创建同盟会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．创建国民党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．发动护国战争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．创建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黄埔军校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d7a8"/>
          <p:cNvSpPr/>
          <p:nvPr/>
        </p:nvSpPr>
        <p:spPr>
          <a:xfrm>
            <a:off x="816928" y="362213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北伐胜利进军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北伐战争期间，全国工会会员由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万人增加到近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万人。从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月，湖北全省农民协会会员由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万多人猛增到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万人，江西农民协会会员从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多人发展到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万多人。这说明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．湖南、湖北是北伐战争的主战场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．黄埔军校培养了大批军事人才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．北伐战争推动了工农运动的发展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．农民群众是北伐的主力军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37cb"/>
          <p:cNvSpPr/>
          <p:nvPr/>
        </p:nvSpPr>
        <p:spPr>
          <a:xfrm>
            <a:off x="2028190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北伐战争中，以共产党员为主力，连克汀泗桥、贺胜桥，为其所属部队赢得了“铁军”称号的队伍是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．黄埔学生军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．第四军叶挺独立团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．冯玉祥率领的军队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．国民革命军第四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c952"/>
          <p:cNvSpPr/>
          <p:nvPr/>
        </p:nvSpPr>
        <p:spPr>
          <a:xfrm>
            <a:off x="8568690" y="2992843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76CD45C-45F8-4135-A9FF-0B70F4CEE39F}" vid="{D55A75FD-E360-43E2-A3B3-F9026B68233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</Template>
  <TotalTime>14</TotalTime>
  <Words>2160</Words>
  <Application>Microsoft Office PowerPoint</Application>
  <PresentationFormat>宽屏</PresentationFormat>
  <Paragraphs>137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3</cp:revision>
  <dcterms:created xsi:type="dcterms:W3CDTF">2025-08-30T03:59:32Z</dcterms:created>
  <dcterms:modified xsi:type="dcterms:W3CDTF">2025-08-30T13:31:31Z</dcterms:modified>
</cp:coreProperties>
</file>