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259" r:id="rId10"/>
    <p:sldId id="879" r:id="rId11"/>
    <p:sldId id="880" r:id="rId12"/>
    <p:sldId id="881" r:id="rId13"/>
    <p:sldId id="882" r:id="rId14"/>
    <p:sldId id="883" r:id="rId15"/>
    <p:sldId id="884" r:id="rId16"/>
    <p:sldId id="885" r:id="rId17"/>
    <p:sldId id="886" r:id="rId18"/>
    <p:sldId id="887" r:id="rId19"/>
    <p:sldId id="889" r:id="rId20"/>
    <p:sldId id="888" r:id="rId21"/>
    <p:sldId id="890" r:id="rId22"/>
    <p:sldId id="891" r:id="rId23"/>
    <p:sldId id="87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460" autoAdjust="0"/>
    <p:restoredTop sz="94660"/>
  </p:normalViewPr>
  <p:slideViewPr>
    <p:cSldViewPr snapToGrid="0" showGuides="1">
      <p:cViewPr varScale="1">
        <p:scale>
          <a:sx n="64" d="100"/>
          <a:sy n="64" d="100"/>
        </p:scale>
        <p:origin x="78" y="16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专题二　中国共产党的发展史和国共关系</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中国共产党成立以来，召开了一系列重要的会议，请选出对应正确的一项</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．八七会议——打响了武装反抗国民党反动派的第一枪</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．古田会议——确立以毛泽东为主要代表的马克思主义正确路线在中共中央的领导地位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．遵义会议——确立了思想建党、政治建军的原则</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．中共七大——确立毛泽东思想为中国共产党的指导思想并写入党章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2d27"/>
          <p:cNvSpPr/>
          <p:nvPr/>
        </p:nvSpPr>
        <p:spPr>
          <a:xfrm>
            <a:off x="4068128" y="1772953"/>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年，由共产党员田汉作词、聂耳作曲的《义勇军进行曲》问世，国民党禁止歌曲公开发行。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年后，《义勇军进行曲》在各种公开场合频繁出现，成为国共军队中的流行歌曲。出现上述变化的原因是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．共产党领导下革命根据地相继建立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．全民族抗战背景下国共合作的确立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．九一八事变成为中国抗日战争的起点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．西安事变的和平解决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206a"/>
          <p:cNvSpPr/>
          <p:nvPr/>
        </p:nvSpPr>
        <p:spPr>
          <a:xfrm>
            <a:off x="6516053"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齐齐哈尔中考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某老师在讲课时，描述了“毛泽东争取和平的惊人胆魄”“国民党设下鸿门宴的处心积虑”“谈判桌前与硝烟中的双重较量”等内容。可以判断老师讲的是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．武昌起义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．北伐战争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．重庆谈判</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．北平和平</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解放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0c68"/>
          <p:cNvSpPr/>
          <p:nvPr/>
        </p:nvSpPr>
        <p:spPr>
          <a:xfrm>
            <a:off x="804228"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齐齐哈尔中考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年夏，人民解放军按照战略部署，攻击国民党兵力薄弱部分，从中央突破，像一把利剑插入敌人胸膛，揭开了人民解放军战略进攻的序幕。该军事行动是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．千里跃进大别山</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．辽沈战役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．淮海战役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．平津战役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e6b7"/>
          <p:cNvSpPr/>
          <p:nvPr/>
        </p:nvSpPr>
        <p:spPr>
          <a:xfrm>
            <a:off x="804228" y="3681095"/>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三大战役共歼灭和改编国民党军队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多万人，国民党军队的主力基本被消灭，大大加速了人民解放战争在全国的胜利。其中，使华北全境基本解放的是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．孟良崮战役的胜利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．辽沈战役的胜利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．淮海战役的胜利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．平津战役的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81b5"/>
          <p:cNvSpPr/>
          <p:nvPr/>
        </p:nvSpPr>
        <p:spPr>
          <a:xfrm>
            <a:off x="7740015" y="3367199"/>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毛泽东评价中共七届二中全会：“此次会议是城市工作会议，是历史的转折点。”这是对此次会议的内容和历史地位的精辟论述。此次会议</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．加速了抗日战争的胜利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．颁布了《中国土地法大纲》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．总结了民主革命的经验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．提出了党的工作重心转移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96aa"/>
          <p:cNvSpPr/>
          <p:nvPr/>
        </p:nvSpPr>
        <p:spPr>
          <a:xfrm>
            <a:off x="5292090"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12633"/>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中国共产党自建党以来，不忘初心，牢记使命，砥砺前行，开拓创新。阅读材料，完成下列探究活动。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秋收起义部队一再失利并面临全军覆灭的危急情况下，毛泽东冷静地分析了当时的形势，毅然放弃攻打中心城市长沙的计划，率领秋收起义部队向罗霄山脉中段的广大农村转移，开始创建第一个农村革命根据地，在实践中摸索出一条有中国特色的革命道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《革命摇篮的星火》</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25901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遵义会议召开前，中共中央在军事上主张面对敌人以阵地战的方式处处设防，这一决策造成了长征初期党和红军处于极其不利的地位。面对这一困境，中共在遵义召开政治局扩大会议，重新总结斗争经验，集中全力纠正错误。遵义会议后，中共中央开始重新采用灵活的运动战，一路声东击西，党和红军很快重新获得战斗的主动权，最终挽救了中国革命</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69313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1953227"/>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这次事变是为了要抗日救国而产生</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若处置得当，是中国革命的转折点。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《中共中央关于西安事变的指示》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161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材料一中的“第一个农村革命根据地”指的是什么？“有中国特色的革命道路”又指什么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635851"/>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根据地：井冈山革命根据地。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革命道路：农村包围城市，武装夺取政权。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978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11407"/>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615206"/>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专题二　中国共产党的发展史和国共关系</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681792"/>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复习专题</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716026" y="1116358"/>
            <a:ext cx="10833100" cy="672877"/>
          </a:xfrm>
          <a:prstGeom prst="rect">
            <a:avLst/>
          </a:prstGeom>
        </p:spPr>
        <p:txBody>
          <a:bodyPr>
            <a:spAutoFit/>
          </a:bodyPr>
          <a:lstStyle/>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根据材料二，指出遵义会议的重大意义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789235"/>
            <a:ext cx="10833100" cy="259340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重大意义：纠正了博古等人在军事上和组织上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左</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的错误；开始确立以毛泽东为主要代表的马克思主义正确路线在中共中央的领导地位；这次会议挽救了党、挽救了红军、挽救了中国革命；是中国共产党历史上一个生死攸关的转折点</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382637"/>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为了和平解决西安事变，中共派谁去西安参加谈判</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055514"/>
            <a:ext cx="3068469"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人物：周恩来。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0411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33730" y="895171"/>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根据上述材料，请你确定一个观点，并结合所学知识加以论述。</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要求：观点明确，史论结合，论证充分，条理清晰，有总结提升</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223083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15442" y="657571"/>
            <a:ext cx="10833100" cy="5809860"/>
          </a:xfrm>
          <a:prstGeom prst="rect">
            <a:avLst/>
          </a:prstGeom>
        </p:spPr>
        <p:txBody>
          <a:bodyPr>
            <a:spAutoFit/>
          </a:bodyPr>
          <a:lstStyle/>
          <a:p>
            <a:pPr>
              <a:lnSpc>
                <a:spcPct val="130000"/>
              </a:lnSpc>
              <a:spcAft>
                <a:spcPts val="0"/>
              </a:spcAft>
            </a:pP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观点：中国共产党开拓创新，不断开创革命新局面。</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论述：国民革命运动失败后，中国共产党发动一系列武装起义，挽救革命形势。</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1927</a:t>
            </a: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年，秋收起义失利后，毛泽东在井冈山创建了第一个农村革命根据地，保存了革命力量，形成了工农武装割据的局面，开创了农村包围城市，武装夺取政权的革命道路，这是一条符合中国实际的革命道路，打破了俄国式的革命道路束缚。面对蒋介石对红军的</a:t>
            </a:r>
            <a:r>
              <a:rPr lang="zh-CN"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围剿</a:t>
            </a:r>
            <a:r>
              <a:rPr lang="zh-CN"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毛泽东带领红军进行战略转移，开始长征，保存了党和红军的基干力量，使中国革命转危为安。面对日本帝国主义的侵略，中国共产党主张和平解决西安事变，揭开了国共两党由内战到联合抗日的序幕，成为时局转换的枢纽。七七事变后，国共两党实现第二次合作，建立抗日民族统一战线，取得抗日战争的伟大胜利。</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4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综上所述，在新民主主义革命时期，中国共产党始终不忘初心，牢记使命，砥砺前行，开拓创新，带领中国人民不断开创辉煌的明天。</a:t>
            </a:r>
            <a:endParaRPr lang="zh-CN" altLang="en-US" sz="2400" dirty="0"/>
          </a:p>
        </p:txBody>
      </p:sp>
    </p:spTree>
    <p:extLst>
      <p:ext uri="{BB962C8B-B14F-4D97-AF65-F5344CB8AC3E}">
        <p14:creationId xmlns:p14="http://schemas.microsoft.com/office/powerpoint/2010/main" val="16782821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济南中考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“共争青岛归来，同看国贼罢黜；欢呼学生复课，庆贺商店开门。”以上这副对联反映的历史事件是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．戊戌变法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．五四运动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．一二·九</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A_c422a"/>
          <p:cNvSpPr/>
          <p:nvPr/>
        </p:nvSpPr>
        <p:spPr>
          <a:xfrm>
            <a:off x="804228" y="336719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南通中考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从五四运动到中国共产党的诞生，从秋收起义到工农武装割据，从《义勇军进行曲》的创作到《黄河大合唱》的传唱。如果给上述史实提炼一个主题，较为合理的是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．革命统一战线的建立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．新民主主义革命的开展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．国民革命运动的兴起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．人民解放战争走向胜利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7561"/>
          <p:cNvSpPr/>
          <p:nvPr/>
        </p:nvSpPr>
        <p:spPr>
          <a:xfrm>
            <a:off x="1212215"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716026" y="1472407"/>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东营中考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浙江嘉兴南湖游船获得了一个永载中国革命史册的名字——红船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，是因为“它”见证了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．新文化运动的兴起</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．五四运动的爆发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．中国共产党的诞生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．遵义会议的召开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942695" y="4873752"/>
            <a:ext cx="5091457" cy="672877"/>
          </a:xfrm>
          <a:prstGeom prst="rect">
            <a:avLst/>
          </a:prstGeom>
        </p:spPr>
        <p:txBody>
          <a:bodyPr wrap="none">
            <a:spAutoFit/>
          </a:bodyPr>
          <a:lstStyle/>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浙江嘉兴南湖红船</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复制品</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a167b"/>
          <p:cNvSpPr/>
          <p:nvPr/>
        </p:nvSpPr>
        <p:spPr>
          <a:xfrm>
            <a:off x="9675241" y="220291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pic>
        <p:nvPicPr>
          <p:cNvPr id="2" name="image76.jpeg"/>
          <p:cNvPicPr/>
          <p:nvPr/>
        </p:nvPicPr>
        <p:blipFill>
          <a:blip r:embed="rId2"/>
          <a:stretch>
            <a:fillRect/>
          </a:stretch>
        </p:blipFill>
        <p:spPr>
          <a:xfrm>
            <a:off x="8146161" y="2997390"/>
            <a:ext cx="2852282" cy="1876362"/>
          </a:xfrm>
          <a:prstGeom prst="rect">
            <a:avLst/>
          </a:prstGeom>
        </p:spPr>
      </p:pic>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六盘水中考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第五次反“围剿”的失败和长征初期遭受的严重损失教育了党和红军。纠正错误的军事路线，挽救危机中的中国革命，成为全党全军的一致要求。为此，中共中央召开了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．八七会议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．古田会议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．遵义会议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．瓦窑堡</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会议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52aa"/>
          <p:cNvSpPr/>
          <p:nvPr/>
        </p:nvSpPr>
        <p:spPr>
          <a:xfrm>
            <a:off x="2436178"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广州中考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年，红军第四军党的某次会议指出，中国的红军是一个执行革命的政治任务的武装集团，同时强调要加强红军政治工作，加强党的思想建设。这次会议是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．八七会议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．古田会议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．遵义会议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．瓦窑堡会议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b399"/>
          <p:cNvSpPr/>
          <p:nvPr/>
        </p:nvSpPr>
        <p:spPr>
          <a:xfrm>
            <a:off x="804228" y="3681095"/>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西藏中考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一百年前，黄埔军校门口有一副对联：“杀尽敌人方罢手，完成革命始回头。”与材料中“革命”相关的历史时期是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．国共合作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．五四运动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．二次革命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．护国战争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龙东地区中考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日，革命军发动武装起义，反抗国民党反动统治。该起义是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．武昌起义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．秋收起义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．南昌起义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．广州起义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1570f"/>
          <p:cNvSpPr/>
          <p:nvPr/>
        </p:nvSpPr>
        <p:spPr>
          <a:xfrm>
            <a:off x="6516053" y="462278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a9a66"/>
          <p:cNvSpPr/>
          <p:nvPr/>
        </p:nvSpPr>
        <p:spPr>
          <a:xfrm>
            <a:off x="3252153" y="2086849"/>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广安中考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毛泽东率领工农革命军在井冈山开展工农武装割据的斗争</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．推动了北伐战争的节节胜利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．开辟了农村包围城市、武装夺取政权的正确革命道路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．确立了思想建党、政治建军的原则</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．将敌人的后方变成了抗日的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前线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A_fc30c"/>
          <p:cNvSpPr/>
          <p:nvPr/>
        </p:nvSpPr>
        <p:spPr>
          <a:xfrm>
            <a:off x="3252153" y="2413127"/>
            <a:ext cx="1389126"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322F630-4F12-4E26-BD02-036FBB6EF8F8}" vid="{8C330616-4E2F-4A09-BEB7-D9FE632A3D7D}"/>
    </a:ext>
  </a:extLst>
</a:theme>
</file>

<file path=docProps/app.xml><?xml version="1.0" encoding="utf-8"?>
<Properties xmlns="http://schemas.openxmlformats.org/officeDocument/2006/extended-properties" xmlns:vt="http://schemas.openxmlformats.org/officeDocument/2006/docPropsVTypes">
  <Template>777777</Template>
  <TotalTime>18</TotalTime>
  <Words>1578</Words>
  <Application>Microsoft Office PowerPoint</Application>
  <PresentationFormat>宽屏</PresentationFormat>
  <Paragraphs>91</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3</cp:revision>
  <dcterms:created xsi:type="dcterms:W3CDTF">2025-08-30T05:53:22Z</dcterms:created>
  <dcterms:modified xsi:type="dcterms:W3CDTF">2025-08-30T13:47:24Z</dcterms:modified>
</cp:coreProperties>
</file>